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Oswald" panose="020B0604020202020204" charset="0"/>
      <p:regular r:id="rId14"/>
      <p:bold r:id="rId15"/>
    </p:embeddedFont>
    <p:embeddedFont>
      <p:font typeface="Average" panose="020B0604020202020204" charset="0"/>
      <p:regular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4" d="100"/>
          <a:sy n="104" d="100"/>
        </p:scale>
        <p:origin x="12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I’m Rachel O’Connor, I’m a rising Junior at Smith College, and this summer I returned to work with Dean Pesnell and Michael Kirk on ephemeral coronal holes.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Shape 2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8" name="Shape 28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Before we start talking about ephemeral coronal holes, let’s talk about regular coronal holes. Coronal holes are dark, less dense regions of the Sun’s outer layer-- the corona-- that are caused by unipolar regions of the solar magnetic field. These unipolar regions are caused by magnetic field lines that “open” out into space rather than looping back down to the sun. These open field lines result in big gusts of solar wind. Now, generally, there are two types of coronal holes: equatorial, and polar. Polar coronal holes are very large holes that occur on the poles, and have lifetimes of up to five years. Equatorial coronal holes occur closer to the solar equator, and generally last for a solar rotation or two.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contrast to those types of coronal holes, ephemeral coronal holes are much smaller and much shorter-lived. They also occur around the equator, but their lifetimes are usually between one and two days. This puts a limit on how big they can get, so generally these coronal holes are significantly smaller than equatorial coronal holes. This video here shows an ephemeral coronal hole I studied last summer, and as you can see it forms and disappears within a day. This is very unusual behavior, and attempting to understand these small oddities became the central focus of my project.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In order to study ephemeral coronal holes, it is useful to have some to study. It is also useful to understand how often these events happen, as there are frequently small dark structures on the Sun-- so my task became trying to separate out ephemeral coronal holes from other phenomena. My search for ephemeral coronal holes spanned six years of SDO data on a 12-hour cadence. I used the helioviewer tool, as seen in this image, for this search, and set it to the 211 angstrom band of AIA because smaller coronal holes are slightly easier to see in that band than in the 193 angstrom band. To start, the search was very brief-- just a scan over the whole disk for something small-ish and dark, maybe something that looked similar to the two events already studied.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 name="Shape 8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This primary search turned up 149 candidates, which were cataloged by their date of central disk crossing. After these candidates were chosen, they were then put through a much more rigorous analysis to determine whether or not they were actually what I was looking for.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For this part of the search, I created a four-part criteria to define ephemeral coronal holes in the context of this catalog. The first criterion, lifetime length, was more for ease of study than anything else: if the hole showed evidence of forming before it appeared on the disk, or failing to destintegrate before leaving the disk, it was eliminated. This was simply because for this study, lifetime analysis is a very important aspect-- if it can’t be seen, it can’t be studied. The second criterion, darkness, was to prevent things like coronal shadows and other “dark” regions of the corona from being analyzed in this study-- the dark parts had to be “dark enough” to qualify as a coronal hole. The isolation criterion prevented analysis of events that were part of a larger coronal hole structure and had broken off-- like if a tiny piece of this broke off and then disintegrated as it crossed the disk, that’s not an ephemeral coronal hole. Finally, if there was an eruption that closed the hole prematurely, it was generally disqualified.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Shape 2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0" name="Shape 2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With this criteria in mind, the second analysis was done, and the final number of ephemeral coronal holes that merited further analysis in six years was: six. This is including the two I studied last summer. That’s a really low number, averaging one a year!</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0" name="Shape 26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With this criteria in mind, the second analysis was done, and the final number of ephemeral coronal holes that merited further analysis in six years was: six. This is including the two I studied last summer. That’s a really low number, averaging one a year!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as this search showed, these events are obviously unique from other small and dark structures on the corona, and they’re also unique in their behaviour when compared with “regular” coronal holes. True ephemeral coronal holes are also extremely rare.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671257" y="990800"/>
            <a:ext cx="7801500" cy="1730100"/>
          </a:xfrm>
          <a:prstGeom prst="rect">
            <a:avLst/>
          </a:prstGeom>
        </p:spPr>
        <p:txBody>
          <a:bodyPr lIns="91425" tIns="91425" rIns="91425" bIns="91425" anchor="b" anchorCtr="0"/>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5" name="Shape 15"/>
          <p:cNvSpPr txBox="1">
            <a:spLocks noGrp="1"/>
          </p:cNvSpPr>
          <p:nvPr>
            <p:ph type="subTitle" idx="1"/>
          </p:nvPr>
        </p:nvSpPr>
        <p:spPr>
          <a:xfrm>
            <a:off x="671250" y="3174875"/>
            <a:ext cx="78015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lIns="91425" tIns="91425" rIns="91425" bIns="91425" anchor="ctr" anchorCtr="0">
            <a:noAutofit/>
          </a:bodyPr>
          <a:lstStyle/>
          <a:p>
            <a:pPr lvl="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43" name="Shape 43"/>
          <p:cNvSpPr txBox="1">
            <a:spLocks noGrp="1"/>
          </p:cNvSpPr>
          <p:nvPr>
            <p:ph type="subTitle" idx="1"/>
          </p:nvPr>
        </p:nvSpPr>
        <p:spPr>
          <a:xfrm>
            <a:off x="265500" y="2845200"/>
            <a:ext cx="4045200" cy="1345500"/>
          </a:xfrm>
          <a:prstGeom prst="rect">
            <a:avLst/>
          </a:prstGeom>
        </p:spPr>
        <p:txBody>
          <a:bodyPr lIns="91425" tIns="91425" rIns="91425" bIns="91425" anchor="t" anchorCtr="0"/>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D9D9D9"/>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5.xml"/><Relationship Id="rId16"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gif"/></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1.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363008" y="717700"/>
            <a:ext cx="8520600" cy="2052600"/>
          </a:xfrm>
          <a:prstGeom prst="rect">
            <a:avLst/>
          </a:prstGeom>
        </p:spPr>
        <p:txBody>
          <a:bodyPr lIns="91425" tIns="91425" rIns="91425" bIns="91425" anchor="b" anchorCtr="0">
            <a:noAutofit/>
          </a:bodyPr>
          <a:lstStyle/>
          <a:p>
            <a:pPr lvl="0">
              <a:spcBef>
                <a:spcPts val="0"/>
              </a:spcBef>
              <a:buNone/>
            </a:pPr>
            <a:r>
              <a:rPr lang="en">
                <a:solidFill>
                  <a:srgbClr val="000000"/>
                </a:solidFill>
              </a:rPr>
              <a:t>In Search of the Small:</a:t>
            </a:r>
          </a:p>
          <a:p>
            <a:pPr lvl="0" rtl="0">
              <a:spcBef>
                <a:spcPts val="0"/>
              </a:spcBef>
              <a:buNone/>
            </a:pPr>
            <a:r>
              <a:rPr lang="en">
                <a:solidFill>
                  <a:srgbClr val="000000"/>
                </a:solidFill>
              </a:rPr>
              <a:t>Ephemeral Coronal Holes</a:t>
            </a:r>
          </a:p>
        </p:txBody>
      </p:sp>
      <p:sp>
        <p:nvSpPr>
          <p:cNvPr id="60" name="Shape 60"/>
          <p:cNvSpPr txBox="1">
            <a:spLocks noGrp="1"/>
          </p:cNvSpPr>
          <p:nvPr>
            <p:ph type="subTitle" idx="1"/>
          </p:nvPr>
        </p:nvSpPr>
        <p:spPr>
          <a:xfrm>
            <a:off x="311700" y="3105225"/>
            <a:ext cx="8520600" cy="792600"/>
          </a:xfrm>
          <a:prstGeom prst="rect">
            <a:avLst/>
          </a:prstGeom>
        </p:spPr>
        <p:txBody>
          <a:bodyPr lIns="91425" tIns="91425" rIns="91425" bIns="91425" anchor="t" anchorCtr="0">
            <a:noAutofit/>
          </a:bodyPr>
          <a:lstStyle/>
          <a:p>
            <a:pPr lvl="0">
              <a:spcBef>
                <a:spcPts val="0"/>
              </a:spcBef>
              <a:buNone/>
            </a:pPr>
            <a:r>
              <a:rPr lang="en" sz="1800">
                <a:solidFill>
                  <a:srgbClr val="666666"/>
                </a:solidFill>
              </a:rPr>
              <a:t>Rachel O’Connor</a:t>
            </a:r>
          </a:p>
          <a:p>
            <a:pPr lvl="0">
              <a:spcBef>
                <a:spcPts val="0"/>
              </a:spcBef>
              <a:buNone/>
            </a:pPr>
            <a:r>
              <a:rPr lang="en" sz="1800">
                <a:solidFill>
                  <a:srgbClr val="666666"/>
                </a:solidFill>
              </a:rPr>
              <a:t>Smith College</a:t>
            </a:r>
          </a:p>
          <a:p>
            <a:pPr lvl="0">
              <a:spcBef>
                <a:spcPts val="0"/>
              </a:spcBef>
              <a:buNone/>
            </a:pPr>
            <a:r>
              <a:rPr lang="en" sz="1800">
                <a:solidFill>
                  <a:srgbClr val="666666"/>
                </a:solidFill>
              </a:rPr>
              <a:t>Heliophysics Science Division, Goddard Space Flight Center</a:t>
            </a:r>
          </a:p>
        </p:txBody>
      </p:sp>
      <p:pic>
        <p:nvPicPr>
          <p:cNvPr id="61" name="Shape 61" descr="nasalogoposter.png"/>
          <p:cNvPicPr preferRelativeResize="0"/>
          <p:nvPr/>
        </p:nvPicPr>
        <p:blipFill>
          <a:blip r:embed="rId3">
            <a:alphaModFix/>
          </a:blip>
          <a:stretch>
            <a:fillRect/>
          </a:stretch>
        </p:blipFill>
        <p:spPr>
          <a:xfrm>
            <a:off x="119275" y="178075"/>
            <a:ext cx="1568201" cy="1342625"/>
          </a:xfrm>
          <a:prstGeom prst="rect">
            <a:avLst/>
          </a:prstGeom>
          <a:noFill/>
          <a:ln>
            <a:noFill/>
          </a:ln>
        </p:spPr>
      </p:pic>
      <p:pic>
        <p:nvPicPr>
          <p:cNvPr id="62" name="Shape 62"/>
          <p:cNvPicPr preferRelativeResize="0"/>
          <p:nvPr/>
        </p:nvPicPr>
        <p:blipFill>
          <a:blip r:embed="rId4">
            <a:alphaModFix/>
          </a:blip>
          <a:stretch>
            <a:fillRect/>
          </a:stretch>
        </p:blipFill>
        <p:spPr>
          <a:xfrm>
            <a:off x="7511000" y="107961"/>
            <a:ext cx="1568200" cy="158136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1937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References</a:t>
            </a:r>
          </a:p>
        </p:txBody>
      </p:sp>
      <p:sp>
        <p:nvSpPr>
          <p:cNvPr id="285" name="Shape 28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nSpc>
                <a:spcPct val="100000"/>
              </a:lnSpc>
              <a:spcBef>
                <a:spcPts val="0"/>
              </a:spcBef>
              <a:buNone/>
            </a:pPr>
            <a:r>
              <a:rPr lang="en" sz="1200">
                <a:solidFill>
                  <a:srgbClr val="000000"/>
                </a:solidFill>
                <a:latin typeface="Times New Roman"/>
                <a:ea typeface="Times New Roman"/>
                <a:cs typeface="Times New Roman"/>
                <a:sym typeface="Times New Roman"/>
              </a:rPr>
              <a:t>Burlaga, L.F., K.L. Harvey; N.R Sheeley, Jr. (2001). A transitory corotating stream, a short-lived coronal hole, and related magnetic fields. Journal of Geophysical Research, 106(A11), 24,915-24,922. </a:t>
            </a:r>
          </a:p>
          <a:p>
            <a:pPr lvl="0" rtl="0">
              <a:lnSpc>
                <a:spcPct val="100000"/>
              </a:lnSpc>
              <a:spcBef>
                <a:spcPts val="0"/>
              </a:spcBef>
              <a:buNone/>
            </a:pPr>
            <a:r>
              <a:rPr lang="en" sz="1200">
                <a:solidFill>
                  <a:srgbClr val="000000"/>
                </a:solidFill>
                <a:latin typeface="Times New Roman"/>
                <a:ea typeface="Times New Roman"/>
                <a:cs typeface="Times New Roman"/>
                <a:sym typeface="Times New Roman"/>
              </a:rPr>
              <a:t>Solodyna, C.V.; A.S. Krieger; J.T. Nolte (1977). Observations of the birth of a small coronal hole. Sol. Phys., 54(123). </a:t>
            </a:r>
          </a:p>
          <a:p>
            <a:pPr lvl="0">
              <a:lnSpc>
                <a:spcPct val="100000"/>
              </a:lnSpc>
              <a:spcBef>
                <a:spcPts val="0"/>
              </a:spcBef>
              <a:buNone/>
            </a:pPr>
            <a:r>
              <a:rPr lang="en" sz="1200">
                <a:solidFill>
                  <a:srgbClr val="000000"/>
                </a:solidFill>
                <a:latin typeface="Times New Roman"/>
                <a:ea typeface="Times New Roman"/>
                <a:cs typeface="Times New Roman"/>
                <a:sym typeface="Times New Roman"/>
              </a:rPr>
              <a:t>Altschuler, M.D.; D.E. Trotter; F.Q. Orrall (1972). Coronal Holes. Sol. Phys., 26(2), 354-365. </a:t>
            </a:r>
          </a:p>
          <a:p>
            <a:pPr lvl="0" rtl="0">
              <a:lnSpc>
                <a:spcPct val="100000"/>
              </a:lnSpc>
              <a:spcBef>
                <a:spcPts val="0"/>
              </a:spcBef>
              <a:buNone/>
            </a:pPr>
            <a:r>
              <a:rPr lang="en" sz="1200">
                <a:solidFill>
                  <a:srgbClr val="000000"/>
                </a:solidFill>
                <a:latin typeface="Times New Roman"/>
                <a:ea typeface="Times New Roman"/>
                <a:cs typeface="Times New Roman"/>
                <a:sym typeface="Times New Roman"/>
              </a:rPr>
              <a:t>Karna, N., J. Zhang, W.D. Pesnell, S.A. Hess Webber (2013). The Study of the cavity’s morphology, density, thermal and magnetic properties from the SDO Observations. American Astronomical Society, 44(100.47).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Shape 2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solidFill>
                  <a:srgbClr val="000000"/>
                </a:solidFill>
              </a:rPr>
              <a:t>Questions?</a:t>
            </a:r>
          </a:p>
        </p:txBody>
      </p:sp>
      <p:pic>
        <p:nvPicPr>
          <p:cNvPr id="291" name="Shape 291"/>
          <p:cNvPicPr preferRelativeResize="0"/>
          <p:nvPr/>
        </p:nvPicPr>
        <p:blipFill>
          <a:blip r:embed="rId3">
            <a:alphaModFix/>
          </a:blip>
          <a:stretch>
            <a:fillRect/>
          </a:stretch>
        </p:blipFill>
        <p:spPr>
          <a:xfrm>
            <a:off x="2055612" y="1017724"/>
            <a:ext cx="5032774" cy="39143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311700" y="462900"/>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Coronal Holes</a:t>
            </a:r>
          </a:p>
        </p:txBody>
      </p:sp>
      <p:sp>
        <p:nvSpPr>
          <p:cNvPr id="68" name="Shape 68"/>
          <p:cNvSpPr txBox="1">
            <a:spLocks noGrp="1"/>
          </p:cNvSpPr>
          <p:nvPr>
            <p:ph type="body" idx="1"/>
          </p:nvPr>
        </p:nvSpPr>
        <p:spPr>
          <a:xfrm>
            <a:off x="311700" y="1537050"/>
            <a:ext cx="8520600" cy="1744500"/>
          </a:xfrm>
          <a:prstGeom prst="rect">
            <a:avLst/>
          </a:prstGeom>
        </p:spPr>
        <p:txBody>
          <a:bodyPr lIns="91425" tIns="91425" rIns="91425" bIns="91425" anchor="t" anchorCtr="0">
            <a:noAutofit/>
          </a:bodyPr>
          <a:lstStyle/>
          <a:p>
            <a:pPr marL="457200" lvl="0" indent="-228600" rtl="0">
              <a:lnSpc>
                <a:spcPct val="100000"/>
              </a:lnSpc>
              <a:spcBef>
                <a:spcPts val="0"/>
              </a:spcBef>
              <a:spcAft>
                <a:spcPts val="0"/>
              </a:spcAft>
              <a:buClr>
                <a:srgbClr val="000000"/>
              </a:buClr>
            </a:pPr>
            <a:r>
              <a:rPr lang="en">
                <a:solidFill>
                  <a:srgbClr val="000000"/>
                </a:solidFill>
              </a:rPr>
              <a:t>Dark, less dense regions</a:t>
            </a:r>
          </a:p>
          <a:p>
            <a:pPr marL="457200" lvl="0" indent="-228600">
              <a:lnSpc>
                <a:spcPct val="100000"/>
              </a:lnSpc>
              <a:spcBef>
                <a:spcPts val="0"/>
              </a:spcBef>
              <a:spcAft>
                <a:spcPts val="0"/>
              </a:spcAft>
              <a:buClr>
                <a:srgbClr val="000000"/>
              </a:buClr>
            </a:pPr>
            <a:r>
              <a:rPr lang="en">
                <a:solidFill>
                  <a:srgbClr val="000000"/>
                </a:solidFill>
              </a:rPr>
              <a:t>Unipolar magnetic fields</a:t>
            </a:r>
          </a:p>
          <a:p>
            <a:pPr marL="457200" lvl="0" indent="-228600" rtl="0">
              <a:lnSpc>
                <a:spcPct val="100000"/>
              </a:lnSpc>
              <a:spcBef>
                <a:spcPts val="0"/>
              </a:spcBef>
              <a:spcAft>
                <a:spcPts val="0"/>
              </a:spcAft>
              <a:buClr>
                <a:srgbClr val="000000"/>
              </a:buClr>
            </a:pPr>
            <a:r>
              <a:rPr lang="en">
                <a:solidFill>
                  <a:srgbClr val="000000"/>
                </a:solidFill>
              </a:rPr>
              <a:t>“Open” magnetic field lines</a:t>
            </a:r>
          </a:p>
          <a:p>
            <a:pPr marL="457200" lvl="0" indent="-228600">
              <a:lnSpc>
                <a:spcPct val="100000"/>
              </a:lnSpc>
              <a:spcBef>
                <a:spcPts val="0"/>
              </a:spcBef>
              <a:spcAft>
                <a:spcPts val="0"/>
              </a:spcAft>
              <a:buClr>
                <a:srgbClr val="000000"/>
              </a:buClr>
            </a:pPr>
            <a:r>
              <a:rPr lang="en">
                <a:solidFill>
                  <a:srgbClr val="000000"/>
                </a:solidFill>
              </a:rPr>
              <a:t>Source of fast solar wind </a:t>
            </a:r>
          </a:p>
          <a:p>
            <a:pPr marL="457200" lvl="0" indent="-228600">
              <a:lnSpc>
                <a:spcPct val="100000"/>
              </a:lnSpc>
              <a:spcBef>
                <a:spcPts val="0"/>
              </a:spcBef>
              <a:spcAft>
                <a:spcPts val="0"/>
              </a:spcAft>
              <a:buClr>
                <a:srgbClr val="000000"/>
              </a:buClr>
            </a:pPr>
            <a:r>
              <a:rPr lang="en">
                <a:solidFill>
                  <a:srgbClr val="000000"/>
                </a:solidFill>
              </a:rPr>
              <a:t>Polar vs Equatorial: years vs months</a:t>
            </a:r>
          </a:p>
        </p:txBody>
      </p:sp>
      <p:pic>
        <p:nvPicPr>
          <p:cNvPr id="69" name="Shape 69"/>
          <p:cNvPicPr preferRelativeResize="0"/>
          <p:nvPr/>
        </p:nvPicPr>
        <p:blipFill rotWithShape="1">
          <a:blip r:embed="rId3">
            <a:alphaModFix/>
          </a:blip>
          <a:srcRect/>
          <a:stretch/>
        </p:blipFill>
        <p:spPr>
          <a:xfrm>
            <a:off x="4614600" y="462900"/>
            <a:ext cx="4217700" cy="4217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311700" y="507450"/>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Ephemeral Coronal </a:t>
            </a:r>
          </a:p>
          <a:p>
            <a:pPr lvl="0">
              <a:spcBef>
                <a:spcPts val="0"/>
              </a:spcBef>
              <a:buNone/>
            </a:pPr>
            <a:r>
              <a:rPr lang="en">
                <a:solidFill>
                  <a:srgbClr val="000000"/>
                </a:solidFill>
              </a:rPr>
              <a:t>Holes</a:t>
            </a:r>
          </a:p>
        </p:txBody>
      </p:sp>
      <p:sp>
        <p:nvSpPr>
          <p:cNvPr id="75" name="Shape 75"/>
          <p:cNvSpPr txBox="1">
            <a:spLocks noGrp="1"/>
          </p:cNvSpPr>
          <p:nvPr>
            <p:ph type="body" idx="1"/>
          </p:nvPr>
        </p:nvSpPr>
        <p:spPr>
          <a:xfrm>
            <a:off x="311700" y="1528500"/>
            <a:ext cx="85206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a:solidFill>
                  <a:srgbClr val="000000"/>
                </a:solidFill>
              </a:rPr>
              <a:t>Small</a:t>
            </a:r>
          </a:p>
          <a:p>
            <a:pPr marL="457200" lvl="0" indent="-228600" rtl="0">
              <a:spcBef>
                <a:spcPts val="0"/>
              </a:spcBef>
              <a:buClr>
                <a:srgbClr val="000000"/>
              </a:buClr>
            </a:pPr>
            <a:r>
              <a:rPr lang="en">
                <a:solidFill>
                  <a:srgbClr val="000000"/>
                </a:solidFill>
              </a:rPr>
              <a:t>Short</a:t>
            </a:r>
          </a:p>
          <a:p>
            <a:pPr marL="457200" lvl="0" indent="-228600" rtl="0">
              <a:spcBef>
                <a:spcPts val="0"/>
              </a:spcBef>
              <a:buClr>
                <a:srgbClr val="000000"/>
              </a:buClr>
            </a:pPr>
            <a:r>
              <a:rPr lang="en">
                <a:solidFill>
                  <a:srgbClr val="000000"/>
                </a:solidFill>
              </a:rPr>
              <a:t>Volatile</a:t>
            </a:r>
          </a:p>
          <a:p>
            <a:pPr marL="457200" lvl="0" indent="-228600" rtl="0">
              <a:spcBef>
                <a:spcPts val="0"/>
              </a:spcBef>
              <a:buClr>
                <a:srgbClr val="000000"/>
              </a:buClr>
            </a:pPr>
            <a:r>
              <a:rPr lang="en">
                <a:solidFill>
                  <a:srgbClr val="000000"/>
                </a:solidFill>
              </a:rPr>
              <a:t>Why?</a:t>
            </a:r>
          </a:p>
        </p:txBody>
      </p:sp>
      <p:pic>
        <p:nvPicPr>
          <p:cNvPr id="76" name="Shape 76"/>
          <p:cNvPicPr preferRelativeResize="0"/>
          <p:nvPr/>
        </p:nvPicPr>
        <p:blipFill rotWithShape="1">
          <a:blip r:embed="rId3">
            <a:alphaModFix/>
          </a:blip>
          <a:srcRect/>
          <a:stretch/>
        </p:blipFill>
        <p:spPr>
          <a:xfrm>
            <a:off x="3486676" y="507450"/>
            <a:ext cx="5504400" cy="41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The Search</a:t>
            </a:r>
          </a:p>
        </p:txBody>
      </p:sp>
      <p:sp>
        <p:nvSpPr>
          <p:cNvPr id="82" name="Shape 8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a:solidFill>
                  <a:srgbClr val="000000"/>
                </a:solidFill>
              </a:rPr>
              <a:t>How many? </a:t>
            </a:r>
          </a:p>
          <a:p>
            <a:pPr marL="457200" lvl="0" indent="-228600" rtl="0">
              <a:spcBef>
                <a:spcPts val="0"/>
              </a:spcBef>
              <a:buClr>
                <a:srgbClr val="000000"/>
              </a:buClr>
            </a:pPr>
            <a:r>
              <a:rPr lang="en">
                <a:solidFill>
                  <a:srgbClr val="000000"/>
                </a:solidFill>
              </a:rPr>
              <a:t>June 2010 - June 2016</a:t>
            </a:r>
          </a:p>
          <a:p>
            <a:pPr marL="457200" lvl="0" indent="-228600" rtl="0">
              <a:spcBef>
                <a:spcPts val="0"/>
              </a:spcBef>
              <a:buClr>
                <a:srgbClr val="000000"/>
              </a:buClr>
            </a:pPr>
            <a:r>
              <a:rPr lang="en">
                <a:solidFill>
                  <a:srgbClr val="000000"/>
                </a:solidFill>
              </a:rPr>
              <a:t>12 hour cadence, 211 Å</a:t>
            </a:r>
          </a:p>
          <a:p>
            <a:pPr marL="457200" lvl="0" indent="-228600" rtl="0">
              <a:spcBef>
                <a:spcPts val="0"/>
              </a:spcBef>
              <a:buClr>
                <a:srgbClr val="000000"/>
              </a:buClr>
            </a:pPr>
            <a:r>
              <a:rPr lang="en">
                <a:solidFill>
                  <a:srgbClr val="000000"/>
                </a:solidFill>
              </a:rPr>
              <a:t>Brief, then intensive</a:t>
            </a:r>
          </a:p>
        </p:txBody>
      </p:sp>
      <p:pic>
        <p:nvPicPr>
          <p:cNvPr id="83" name="Shape 83"/>
          <p:cNvPicPr preferRelativeResize="0"/>
          <p:nvPr/>
        </p:nvPicPr>
        <p:blipFill>
          <a:blip r:embed="rId3">
            <a:alphaModFix/>
          </a:blip>
          <a:stretch>
            <a:fillRect/>
          </a:stretch>
        </p:blipFill>
        <p:spPr>
          <a:xfrm>
            <a:off x="3299498" y="408424"/>
            <a:ext cx="5579976" cy="43266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Shape 88"/>
          <p:cNvSpPr txBox="1">
            <a:spLocks noGrp="1"/>
          </p:cNvSpPr>
          <p:nvPr>
            <p:ph type="title"/>
          </p:nvPr>
        </p:nvSpPr>
        <p:spPr>
          <a:xfrm>
            <a:off x="6397962" y="404700"/>
            <a:ext cx="3177300" cy="622800"/>
          </a:xfrm>
          <a:prstGeom prst="rect">
            <a:avLst/>
          </a:prstGeom>
        </p:spPr>
        <p:txBody>
          <a:bodyPr lIns="91425" tIns="91425" rIns="91425" bIns="91425" anchor="t" anchorCtr="0">
            <a:noAutofit/>
          </a:bodyPr>
          <a:lstStyle/>
          <a:p>
            <a:pPr lvl="0" algn="ctr" rtl="0">
              <a:spcBef>
                <a:spcPts val="0"/>
              </a:spcBef>
              <a:buNone/>
            </a:pPr>
            <a:r>
              <a:rPr lang="en" sz="3600">
                <a:solidFill>
                  <a:srgbClr val="000000"/>
                </a:solidFill>
              </a:rPr>
              <a:t>Results:</a:t>
            </a:r>
          </a:p>
          <a:p>
            <a:pPr lvl="0" algn="ctr" rtl="0">
              <a:spcBef>
                <a:spcPts val="0"/>
              </a:spcBef>
              <a:buNone/>
            </a:pPr>
            <a:r>
              <a:rPr lang="en" sz="3600">
                <a:solidFill>
                  <a:srgbClr val="000000"/>
                </a:solidFill>
              </a:rPr>
              <a:t>149</a:t>
            </a:r>
          </a:p>
        </p:txBody>
      </p:sp>
      <p:pic>
        <p:nvPicPr>
          <p:cNvPr id="89" name="Shape 89"/>
          <p:cNvPicPr preferRelativeResize="0"/>
          <p:nvPr/>
        </p:nvPicPr>
        <p:blipFill rotWithShape="1">
          <a:blip r:embed="rId3">
            <a:alphaModFix/>
          </a:blip>
          <a:srcRect l="25722" t="6109" r="25478" b="763"/>
          <a:stretch/>
        </p:blipFill>
        <p:spPr>
          <a:xfrm>
            <a:off x="243000" y="4638624"/>
            <a:ext cx="387051" cy="388324"/>
          </a:xfrm>
          <a:prstGeom prst="rect">
            <a:avLst/>
          </a:prstGeom>
          <a:noFill/>
          <a:ln>
            <a:noFill/>
          </a:ln>
        </p:spPr>
      </p:pic>
      <p:pic>
        <p:nvPicPr>
          <p:cNvPr id="90" name="Shape 90"/>
          <p:cNvPicPr preferRelativeResize="0"/>
          <p:nvPr/>
        </p:nvPicPr>
        <p:blipFill rotWithShape="1">
          <a:blip r:embed="rId4">
            <a:alphaModFix/>
          </a:blip>
          <a:srcRect l="25802" t="6564" r="25559" b="1235"/>
          <a:stretch/>
        </p:blipFill>
        <p:spPr>
          <a:xfrm>
            <a:off x="260387" y="1860275"/>
            <a:ext cx="387051" cy="385778"/>
          </a:xfrm>
          <a:prstGeom prst="rect">
            <a:avLst/>
          </a:prstGeom>
          <a:noFill/>
          <a:ln>
            <a:noFill/>
          </a:ln>
        </p:spPr>
      </p:pic>
      <p:pic>
        <p:nvPicPr>
          <p:cNvPr id="91" name="Shape 91"/>
          <p:cNvPicPr preferRelativeResize="0"/>
          <p:nvPr/>
        </p:nvPicPr>
        <p:blipFill rotWithShape="1">
          <a:blip r:embed="rId5">
            <a:alphaModFix/>
          </a:blip>
          <a:srcRect l="24903" t="5127" r="15043" b="2142"/>
          <a:stretch/>
        </p:blipFill>
        <p:spPr>
          <a:xfrm>
            <a:off x="260412" y="2320525"/>
            <a:ext cx="387050" cy="382925"/>
          </a:xfrm>
          <a:prstGeom prst="rect">
            <a:avLst/>
          </a:prstGeom>
          <a:noFill/>
          <a:ln>
            <a:noFill/>
          </a:ln>
        </p:spPr>
      </p:pic>
      <p:pic>
        <p:nvPicPr>
          <p:cNvPr id="92" name="Shape 92"/>
          <p:cNvPicPr preferRelativeResize="0"/>
          <p:nvPr/>
        </p:nvPicPr>
        <p:blipFill rotWithShape="1">
          <a:blip r:embed="rId6">
            <a:alphaModFix/>
          </a:blip>
          <a:srcRect l="25274" t="4976" r="14945" b="2857"/>
          <a:stretch/>
        </p:blipFill>
        <p:spPr>
          <a:xfrm rot="-5400000">
            <a:off x="260425" y="1402461"/>
            <a:ext cx="387050" cy="382943"/>
          </a:xfrm>
          <a:prstGeom prst="rect">
            <a:avLst/>
          </a:prstGeom>
          <a:noFill/>
          <a:ln>
            <a:noFill/>
          </a:ln>
        </p:spPr>
      </p:pic>
      <p:pic>
        <p:nvPicPr>
          <p:cNvPr id="93" name="Shape 93"/>
          <p:cNvPicPr preferRelativeResize="0"/>
          <p:nvPr/>
        </p:nvPicPr>
        <p:blipFill rotWithShape="1">
          <a:blip r:embed="rId7">
            <a:alphaModFix/>
          </a:blip>
          <a:srcRect l="21823" t="5873" r="17906"/>
          <a:stretch/>
        </p:blipFill>
        <p:spPr>
          <a:xfrm rot="5400000" flipH="1">
            <a:off x="780037" y="942499"/>
            <a:ext cx="387050" cy="382941"/>
          </a:xfrm>
          <a:prstGeom prst="rect">
            <a:avLst/>
          </a:prstGeom>
          <a:noFill/>
          <a:ln>
            <a:noFill/>
          </a:ln>
        </p:spPr>
      </p:pic>
      <p:pic>
        <p:nvPicPr>
          <p:cNvPr id="94" name="Shape 94"/>
          <p:cNvPicPr preferRelativeResize="0"/>
          <p:nvPr/>
        </p:nvPicPr>
        <p:blipFill rotWithShape="1">
          <a:blip r:embed="rId8">
            <a:alphaModFix/>
          </a:blip>
          <a:srcRect l="24944" t="4917" r="14585" b="2119"/>
          <a:stretch/>
        </p:blipFill>
        <p:spPr>
          <a:xfrm rot="-5400000">
            <a:off x="263925" y="942576"/>
            <a:ext cx="387050" cy="382932"/>
          </a:xfrm>
          <a:prstGeom prst="rect">
            <a:avLst/>
          </a:prstGeom>
          <a:noFill/>
          <a:ln>
            <a:noFill/>
          </a:ln>
        </p:spPr>
      </p:pic>
      <p:pic>
        <p:nvPicPr>
          <p:cNvPr id="95" name="Shape 95"/>
          <p:cNvPicPr preferRelativeResize="0"/>
          <p:nvPr/>
        </p:nvPicPr>
        <p:blipFill rotWithShape="1">
          <a:blip r:embed="rId9">
            <a:alphaModFix/>
          </a:blip>
          <a:srcRect l="21525" t="7433" r="17599"/>
          <a:stretch/>
        </p:blipFill>
        <p:spPr>
          <a:xfrm>
            <a:off x="257675" y="3703825"/>
            <a:ext cx="392525" cy="382925"/>
          </a:xfrm>
          <a:prstGeom prst="rect">
            <a:avLst/>
          </a:prstGeom>
          <a:noFill/>
          <a:ln>
            <a:noFill/>
          </a:ln>
        </p:spPr>
      </p:pic>
      <p:pic>
        <p:nvPicPr>
          <p:cNvPr id="96" name="Shape 96"/>
          <p:cNvPicPr preferRelativeResize="0"/>
          <p:nvPr/>
        </p:nvPicPr>
        <p:blipFill rotWithShape="1">
          <a:blip r:embed="rId10">
            <a:alphaModFix/>
          </a:blip>
          <a:srcRect l="24903" t="4701" r="15043" b="2559"/>
          <a:stretch/>
        </p:blipFill>
        <p:spPr>
          <a:xfrm rot="10800000" flipH="1">
            <a:off x="1294887" y="4640062"/>
            <a:ext cx="392501" cy="385449"/>
          </a:xfrm>
          <a:prstGeom prst="rect">
            <a:avLst/>
          </a:prstGeom>
          <a:noFill/>
          <a:ln>
            <a:noFill/>
          </a:ln>
        </p:spPr>
      </p:pic>
      <p:pic>
        <p:nvPicPr>
          <p:cNvPr id="97" name="Shape 97"/>
          <p:cNvPicPr preferRelativeResize="0"/>
          <p:nvPr/>
        </p:nvPicPr>
        <p:blipFill rotWithShape="1">
          <a:blip r:embed="rId6">
            <a:alphaModFix/>
          </a:blip>
          <a:srcRect l="25274" t="4976" r="14945" b="2857"/>
          <a:stretch/>
        </p:blipFill>
        <p:spPr>
          <a:xfrm>
            <a:off x="257687" y="4171225"/>
            <a:ext cx="392525" cy="382925"/>
          </a:xfrm>
          <a:prstGeom prst="rect">
            <a:avLst/>
          </a:prstGeom>
          <a:noFill/>
          <a:ln>
            <a:noFill/>
          </a:ln>
        </p:spPr>
      </p:pic>
      <p:pic>
        <p:nvPicPr>
          <p:cNvPr id="98" name="Shape 98"/>
          <p:cNvPicPr preferRelativeResize="0"/>
          <p:nvPr/>
        </p:nvPicPr>
        <p:blipFill rotWithShape="1">
          <a:blip r:embed="rId6">
            <a:alphaModFix/>
          </a:blip>
          <a:srcRect l="25274" t="4976" r="14945" b="2857"/>
          <a:stretch/>
        </p:blipFill>
        <p:spPr>
          <a:xfrm>
            <a:off x="1301700" y="2323861"/>
            <a:ext cx="387050" cy="382943"/>
          </a:xfrm>
          <a:prstGeom prst="rect">
            <a:avLst/>
          </a:prstGeom>
          <a:noFill/>
          <a:ln>
            <a:noFill/>
          </a:ln>
        </p:spPr>
      </p:pic>
      <p:pic>
        <p:nvPicPr>
          <p:cNvPr id="99" name="Shape 99"/>
          <p:cNvPicPr preferRelativeResize="0"/>
          <p:nvPr/>
        </p:nvPicPr>
        <p:blipFill rotWithShape="1">
          <a:blip r:embed="rId6">
            <a:alphaModFix/>
          </a:blip>
          <a:srcRect l="25274" t="4976" r="14945" b="2857"/>
          <a:stretch/>
        </p:blipFill>
        <p:spPr>
          <a:xfrm>
            <a:off x="3451112" y="4173924"/>
            <a:ext cx="387050" cy="382943"/>
          </a:xfrm>
          <a:prstGeom prst="rect">
            <a:avLst/>
          </a:prstGeom>
          <a:noFill/>
          <a:ln>
            <a:noFill/>
          </a:ln>
        </p:spPr>
      </p:pic>
      <p:pic>
        <p:nvPicPr>
          <p:cNvPr id="100" name="Shape 100"/>
          <p:cNvPicPr preferRelativeResize="0"/>
          <p:nvPr/>
        </p:nvPicPr>
        <p:blipFill rotWithShape="1">
          <a:blip r:embed="rId6">
            <a:alphaModFix/>
          </a:blip>
          <a:srcRect l="25274" t="4976" r="14945" b="2857"/>
          <a:stretch/>
        </p:blipFill>
        <p:spPr>
          <a:xfrm>
            <a:off x="5068712" y="3704311"/>
            <a:ext cx="387050" cy="382943"/>
          </a:xfrm>
          <a:prstGeom prst="rect">
            <a:avLst/>
          </a:prstGeom>
          <a:noFill/>
          <a:ln>
            <a:noFill/>
          </a:ln>
        </p:spPr>
      </p:pic>
      <p:pic>
        <p:nvPicPr>
          <p:cNvPr id="101" name="Shape 101"/>
          <p:cNvPicPr preferRelativeResize="0"/>
          <p:nvPr/>
        </p:nvPicPr>
        <p:blipFill rotWithShape="1">
          <a:blip r:embed="rId6">
            <a:alphaModFix/>
          </a:blip>
          <a:srcRect l="25274" t="4976" r="14945" b="2857"/>
          <a:stretch/>
        </p:blipFill>
        <p:spPr>
          <a:xfrm flipH="1">
            <a:off x="768949" y="2780325"/>
            <a:ext cx="387050" cy="382925"/>
          </a:xfrm>
          <a:prstGeom prst="rect">
            <a:avLst/>
          </a:prstGeom>
          <a:noFill/>
          <a:ln>
            <a:noFill/>
          </a:ln>
        </p:spPr>
      </p:pic>
      <p:pic>
        <p:nvPicPr>
          <p:cNvPr id="102" name="Shape 102"/>
          <p:cNvPicPr preferRelativeResize="0"/>
          <p:nvPr/>
        </p:nvPicPr>
        <p:blipFill rotWithShape="1">
          <a:blip r:embed="rId6">
            <a:alphaModFix/>
          </a:blip>
          <a:srcRect l="25274" t="4976" r="14945" b="2857"/>
          <a:stretch/>
        </p:blipFill>
        <p:spPr>
          <a:xfrm>
            <a:off x="7249725" y="4634274"/>
            <a:ext cx="387050" cy="382943"/>
          </a:xfrm>
          <a:prstGeom prst="rect">
            <a:avLst/>
          </a:prstGeom>
          <a:noFill/>
          <a:ln>
            <a:noFill/>
          </a:ln>
        </p:spPr>
      </p:pic>
      <p:pic>
        <p:nvPicPr>
          <p:cNvPr id="103" name="Shape 103"/>
          <p:cNvPicPr preferRelativeResize="0"/>
          <p:nvPr/>
        </p:nvPicPr>
        <p:blipFill rotWithShape="1">
          <a:blip r:embed="rId6">
            <a:alphaModFix/>
          </a:blip>
          <a:srcRect l="25274" t="4976" r="14945" b="2857"/>
          <a:stretch/>
        </p:blipFill>
        <p:spPr>
          <a:xfrm>
            <a:off x="2343575" y="2333511"/>
            <a:ext cx="387050" cy="382943"/>
          </a:xfrm>
          <a:prstGeom prst="rect">
            <a:avLst/>
          </a:prstGeom>
          <a:noFill/>
          <a:ln>
            <a:noFill/>
          </a:ln>
        </p:spPr>
      </p:pic>
      <p:pic>
        <p:nvPicPr>
          <p:cNvPr id="104" name="Shape 104"/>
          <p:cNvPicPr preferRelativeResize="0"/>
          <p:nvPr/>
        </p:nvPicPr>
        <p:blipFill rotWithShape="1">
          <a:blip r:embed="rId6">
            <a:alphaModFix/>
          </a:blip>
          <a:srcRect l="25274" t="4976" r="14945" b="2857"/>
          <a:stretch/>
        </p:blipFill>
        <p:spPr>
          <a:xfrm>
            <a:off x="4503850" y="2332374"/>
            <a:ext cx="387050" cy="382943"/>
          </a:xfrm>
          <a:prstGeom prst="rect">
            <a:avLst/>
          </a:prstGeom>
          <a:noFill/>
          <a:ln>
            <a:noFill/>
          </a:ln>
        </p:spPr>
      </p:pic>
      <p:pic>
        <p:nvPicPr>
          <p:cNvPr id="105" name="Shape 105"/>
          <p:cNvPicPr preferRelativeResize="0"/>
          <p:nvPr/>
        </p:nvPicPr>
        <p:blipFill rotWithShape="1">
          <a:blip r:embed="rId6">
            <a:alphaModFix/>
          </a:blip>
          <a:srcRect l="25274" t="4976" r="14945" b="2857"/>
          <a:stretch/>
        </p:blipFill>
        <p:spPr>
          <a:xfrm>
            <a:off x="1823575" y="4634286"/>
            <a:ext cx="387050" cy="382943"/>
          </a:xfrm>
          <a:prstGeom prst="rect">
            <a:avLst/>
          </a:prstGeom>
          <a:noFill/>
          <a:ln>
            <a:noFill/>
          </a:ln>
        </p:spPr>
      </p:pic>
      <p:pic>
        <p:nvPicPr>
          <p:cNvPr id="106" name="Shape 106"/>
          <p:cNvPicPr preferRelativeResize="0"/>
          <p:nvPr/>
        </p:nvPicPr>
        <p:blipFill rotWithShape="1">
          <a:blip r:embed="rId6">
            <a:alphaModFix/>
          </a:blip>
          <a:srcRect l="25274" t="4976" r="14945" b="2857"/>
          <a:stretch/>
        </p:blipFill>
        <p:spPr>
          <a:xfrm rot="5400000">
            <a:off x="3440387" y="2338349"/>
            <a:ext cx="387050" cy="382943"/>
          </a:xfrm>
          <a:prstGeom prst="rect">
            <a:avLst/>
          </a:prstGeom>
          <a:noFill/>
          <a:ln>
            <a:noFill/>
          </a:ln>
        </p:spPr>
      </p:pic>
      <p:pic>
        <p:nvPicPr>
          <p:cNvPr id="107" name="Shape 107"/>
          <p:cNvPicPr preferRelativeResize="0"/>
          <p:nvPr/>
        </p:nvPicPr>
        <p:blipFill rotWithShape="1">
          <a:blip r:embed="rId10">
            <a:alphaModFix/>
          </a:blip>
          <a:srcRect l="24903" t="4701" r="15043" b="2559"/>
          <a:stretch/>
        </p:blipFill>
        <p:spPr>
          <a:xfrm>
            <a:off x="3988379" y="4171249"/>
            <a:ext cx="392508" cy="388324"/>
          </a:xfrm>
          <a:prstGeom prst="rect">
            <a:avLst/>
          </a:prstGeom>
          <a:noFill/>
          <a:ln>
            <a:noFill/>
          </a:ln>
        </p:spPr>
      </p:pic>
      <p:pic>
        <p:nvPicPr>
          <p:cNvPr id="108" name="Shape 108"/>
          <p:cNvPicPr preferRelativeResize="0"/>
          <p:nvPr/>
        </p:nvPicPr>
        <p:blipFill rotWithShape="1">
          <a:blip r:embed="rId10">
            <a:alphaModFix/>
          </a:blip>
          <a:srcRect l="24903" t="4701" r="15043" b="2559"/>
          <a:stretch/>
        </p:blipFill>
        <p:spPr>
          <a:xfrm>
            <a:off x="7790354" y="4631874"/>
            <a:ext cx="392508" cy="388324"/>
          </a:xfrm>
          <a:prstGeom prst="rect">
            <a:avLst/>
          </a:prstGeom>
          <a:noFill/>
          <a:ln>
            <a:noFill/>
          </a:ln>
        </p:spPr>
      </p:pic>
      <p:pic>
        <p:nvPicPr>
          <p:cNvPr id="109" name="Shape 109"/>
          <p:cNvPicPr preferRelativeResize="0"/>
          <p:nvPr/>
        </p:nvPicPr>
        <p:blipFill rotWithShape="1">
          <a:blip r:embed="rId10">
            <a:alphaModFix/>
          </a:blip>
          <a:srcRect l="24903" t="4701" r="15043" b="2559"/>
          <a:stretch/>
        </p:blipFill>
        <p:spPr>
          <a:xfrm>
            <a:off x="766216" y="2318924"/>
            <a:ext cx="392508" cy="388324"/>
          </a:xfrm>
          <a:prstGeom prst="rect">
            <a:avLst/>
          </a:prstGeom>
          <a:noFill/>
          <a:ln>
            <a:noFill/>
          </a:ln>
        </p:spPr>
      </p:pic>
      <p:pic>
        <p:nvPicPr>
          <p:cNvPr id="110" name="Shape 110"/>
          <p:cNvPicPr preferRelativeResize="0"/>
          <p:nvPr/>
        </p:nvPicPr>
        <p:blipFill rotWithShape="1">
          <a:blip r:embed="rId3">
            <a:alphaModFix/>
          </a:blip>
          <a:srcRect l="25722" t="6109" r="25478" b="763"/>
          <a:stretch/>
        </p:blipFill>
        <p:spPr>
          <a:xfrm>
            <a:off x="1297325" y="946399"/>
            <a:ext cx="387051" cy="388324"/>
          </a:xfrm>
          <a:prstGeom prst="rect">
            <a:avLst/>
          </a:prstGeom>
          <a:noFill/>
          <a:ln>
            <a:noFill/>
          </a:ln>
        </p:spPr>
      </p:pic>
      <p:pic>
        <p:nvPicPr>
          <p:cNvPr id="111" name="Shape 111"/>
          <p:cNvPicPr preferRelativeResize="0"/>
          <p:nvPr/>
        </p:nvPicPr>
        <p:blipFill rotWithShape="1">
          <a:blip r:embed="rId3">
            <a:alphaModFix/>
          </a:blip>
          <a:srcRect l="25722" t="6109" r="25478" b="763"/>
          <a:stretch/>
        </p:blipFill>
        <p:spPr>
          <a:xfrm rot="5400000">
            <a:off x="4531187" y="4638637"/>
            <a:ext cx="387051" cy="388324"/>
          </a:xfrm>
          <a:prstGeom prst="rect">
            <a:avLst/>
          </a:prstGeom>
          <a:noFill/>
          <a:ln>
            <a:noFill/>
          </a:ln>
        </p:spPr>
      </p:pic>
      <p:pic>
        <p:nvPicPr>
          <p:cNvPr id="112" name="Shape 112"/>
          <p:cNvPicPr preferRelativeResize="0"/>
          <p:nvPr/>
        </p:nvPicPr>
        <p:blipFill rotWithShape="1">
          <a:blip r:embed="rId3">
            <a:alphaModFix/>
          </a:blip>
          <a:srcRect l="25722" t="6109" r="25478" b="763"/>
          <a:stretch/>
        </p:blipFill>
        <p:spPr>
          <a:xfrm>
            <a:off x="260425" y="2781175"/>
            <a:ext cx="387051" cy="382925"/>
          </a:xfrm>
          <a:prstGeom prst="rect">
            <a:avLst/>
          </a:prstGeom>
          <a:noFill/>
          <a:ln>
            <a:noFill/>
          </a:ln>
        </p:spPr>
      </p:pic>
      <p:pic>
        <p:nvPicPr>
          <p:cNvPr id="113" name="Shape 113"/>
          <p:cNvPicPr preferRelativeResize="0"/>
          <p:nvPr/>
        </p:nvPicPr>
        <p:blipFill rotWithShape="1">
          <a:blip r:embed="rId7">
            <a:alphaModFix/>
          </a:blip>
          <a:srcRect l="21823" t="5873" r="17906"/>
          <a:stretch/>
        </p:blipFill>
        <p:spPr>
          <a:xfrm flipH="1">
            <a:off x="260424" y="3240800"/>
            <a:ext cx="387050" cy="382925"/>
          </a:xfrm>
          <a:prstGeom prst="rect">
            <a:avLst/>
          </a:prstGeom>
          <a:noFill/>
          <a:ln>
            <a:noFill/>
          </a:ln>
        </p:spPr>
      </p:pic>
      <p:pic>
        <p:nvPicPr>
          <p:cNvPr id="114" name="Shape 114"/>
          <p:cNvPicPr preferRelativeResize="0"/>
          <p:nvPr/>
        </p:nvPicPr>
        <p:blipFill rotWithShape="1">
          <a:blip r:embed="rId7">
            <a:alphaModFix/>
          </a:blip>
          <a:srcRect l="21823" t="5873" r="17906"/>
          <a:stretch/>
        </p:blipFill>
        <p:spPr>
          <a:xfrm>
            <a:off x="2910275" y="4641324"/>
            <a:ext cx="387050" cy="382941"/>
          </a:xfrm>
          <a:prstGeom prst="rect">
            <a:avLst/>
          </a:prstGeom>
          <a:noFill/>
          <a:ln>
            <a:noFill/>
          </a:ln>
        </p:spPr>
      </p:pic>
      <p:pic>
        <p:nvPicPr>
          <p:cNvPr id="115" name="Shape 115"/>
          <p:cNvPicPr preferRelativeResize="0"/>
          <p:nvPr/>
        </p:nvPicPr>
        <p:blipFill rotWithShape="1">
          <a:blip r:embed="rId7">
            <a:alphaModFix/>
          </a:blip>
          <a:srcRect l="21823" t="5873" r="17906"/>
          <a:stretch/>
        </p:blipFill>
        <p:spPr>
          <a:xfrm>
            <a:off x="2920200" y="961024"/>
            <a:ext cx="387050" cy="382941"/>
          </a:xfrm>
          <a:prstGeom prst="rect">
            <a:avLst/>
          </a:prstGeom>
          <a:noFill/>
          <a:ln>
            <a:noFill/>
          </a:ln>
        </p:spPr>
      </p:pic>
      <p:pic>
        <p:nvPicPr>
          <p:cNvPr id="116" name="Shape 116"/>
          <p:cNvPicPr preferRelativeResize="0"/>
          <p:nvPr/>
        </p:nvPicPr>
        <p:blipFill rotWithShape="1">
          <a:blip r:embed="rId7">
            <a:alphaModFix/>
          </a:blip>
          <a:srcRect l="21823" t="5873" r="17906"/>
          <a:stretch/>
        </p:blipFill>
        <p:spPr>
          <a:xfrm>
            <a:off x="4531275" y="4173924"/>
            <a:ext cx="387050" cy="382941"/>
          </a:xfrm>
          <a:prstGeom prst="rect">
            <a:avLst/>
          </a:prstGeom>
          <a:noFill/>
          <a:ln>
            <a:noFill/>
          </a:ln>
        </p:spPr>
      </p:pic>
      <p:pic>
        <p:nvPicPr>
          <p:cNvPr id="117" name="Shape 117"/>
          <p:cNvPicPr preferRelativeResize="0"/>
          <p:nvPr/>
        </p:nvPicPr>
        <p:blipFill rotWithShape="1">
          <a:blip r:embed="rId11">
            <a:alphaModFix/>
          </a:blip>
          <a:srcRect l="25231" t="6256" r="25081" b="1594"/>
          <a:stretch/>
        </p:blipFill>
        <p:spPr>
          <a:xfrm>
            <a:off x="1821162" y="3234337"/>
            <a:ext cx="387051" cy="388324"/>
          </a:xfrm>
          <a:prstGeom prst="rect">
            <a:avLst/>
          </a:prstGeom>
          <a:noFill/>
          <a:ln>
            <a:noFill/>
          </a:ln>
        </p:spPr>
      </p:pic>
      <p:pic>
        <p:nvPicPr>
          <p:cNvPr id="118" name="Shape 118"/>
          <p:cNvPicPr preferRelativeResize="0"/>
          <p:nvPr/>
        </p:nvPicPr>
        <p:blipFill rotWithShape="1">
          <a:blip r:embed="rId11">
            <a:alphaModFix/>
          </a:blip>
          <a:srcRect l="25231" t="6256" r="25081" b="1594"/>
          <a:stretch/>
        </p:blipFill>
        <p:spPr>
          <a:xfrm>
            <a:off x="1303737" y="2781300"/>
            <a:ext cx="382951" cy="382925"/>
          </a:xfrm>
          <a:prstGeom prst="rect">
            <a:avLst/>
          </a:prstGeom>
          <a:noFill/>
          <a:ln>
            <a:noFill/>
          </a:ln>
        </p:spPr>
      </p:pic>
      <p:pic>
        <p:nvPicPr>
          <p:cNvPr id="119" name="Shape 119"/>
          <p:cNvPicPr preferRelativeResize="0"/>
          <p:nvPr/>
        </p:nvPicPr>
        <p:blipFill rotWithShape="1">
          <a:blip r:embed="rId11">
            <a:alphaModFix/>
          </a:blip>
          <a:srcRect l="25231" t="6256" r="25081" b="1594"/>
          <a:stretch/>
        </p:blipFill>
        <p:spPr>
          <a:xfrm>
            <a:off x="3450887" y="4637725"/>
            <a:ext cx="387051" cy="388324"/>
          </a:xfrm>
          <a:prstGeom prst="rect">
            <a:avLst/>
          </a:prstGeom>
          <a:noFill/>
          <a:ln>
            <a:noFill/>
          </a:ln>
        </p:spPr>
      </p:pic>
      <p:pic>
        <p:nvPicPr>
          <p:cNvPr id="120" name="Shape 120"/>
          <p:cNvPicPr preferRelativeResize="0"/>
          <p:nvPr/>
        </p:nvPicPr>
        <p:blipFill rotWithShape="1">
          <a:blip r:embed="rId11">
            <a:alphaModFix/>
          </a:blip>
          <a:srcRect l="25231" t="6256" r="25081" b="1594"/>
          <a:stretch/>
        </p:blipFill>
        <p:spPr>
          <a:xfrm>
            <a:off x="766225" y="4173712"/>
            <a:ext cx="392498" cy="382925"/>
          </a:xfrm>
          <a:prstGeom prst="rect">
            <a:avLst/>
          </a:prstGeom>
          <a:noFill/>
          <a:ln>
            <a:noFill/>
          </a:ln>
        </p:spPr>
      </p:pic>
      <p:pic>
        <p:nvPicPr>
          <p:cNvPr id="121" name="Shape 121"/>
          <p:cNvPicPr preferRelativeResize="0"/>
          <p:nvPr/>
        </p:nvPicPr>
        <p:blipFill rotWithShape="1">
          <a:blip r:embed="rId12">
            <a:alphaModFix/>
          </a:blip>
          <a:srcRect l="25404" t="6212" r="25325" b="1757"/>
          <a:stretch/>
        </p:blipFill>
        <p:spPr>
          <a:xfrm>
            <a:off x="766212" y="4639161"/>
            <a:ext cx="392523" cy="385447"/>
          </a:xfrm>
          <a:prstGeom prst="rect">
            <a:avLst/>
          </a:prstGeom>
          <a:noFill/>
          <a:ln>
            <a:noFill/>
          </a:ln>
        </p:spPr>
      </p:pic>
      <p:pic>
        <p:nvPicPr>
          <p:cNvPr id="122" name="Shape 122"/>
          <p:cNvPicPr preferRelativeResize="0"/>
          <p:nvPr/>
        </p:nvPicPr>
        <p:blipFill rotWithShape="1">
          <a:blip r:embed="rId12">
            <a:alphaModFix/>
          </a:blip>
          <a:srcRect l="25404" t="6212" r="25325" b="1757"/>
          <a:stretch/>
        </p:blipFill>
        <p:spPr>
          <a:xfrm>
            <a:off x="1816225" y="951836"/>
            <a:ext cx="392523" cy="385447"/>
          </a:xfrm>
          <a:prstGeom prst="rect">
            <a:avLst/>
          </a:prstGeom>
          <a:noFill/>
          <a:ln>
            <a:noFill/>
          </a:ln>
        </p:spPr>
      </p:pic>
      <p:pic>
        <p:nvPicPr>
          <p:cNvPr id="123" name="Shape 123"/>
          <p:cNvPicPr preferRelativeResize="0"/>
          <p:nvPr/>
        </p:nvPicPr>
        <p:blipFill rotWithShape="1">
          <a:blip r:embed="rId12">
            <a:alphaModFix/>
          </a:blip>
          <a:srcRect l="25404" t="6212" r="25325" b="1757"/>
          <a:stretch/>
        </p:blipFill>
        <p:spPr>
          <a:xfrm>
            <a:off x="1830250" y="3711074"/>
            <a:ext cx="368886" cy="372553"/>
          </a:xfrm>
          <a:prstGeom prst="rect">
            <a:avLst/>
          </a:prstGeom>
          <a:noFill/>
          <a:ln>
            <a:noFill/>
          </a:ln>
        </p:spPr>
      </p:pic>
      <p:pic>
        <p:nvPicPr>
          <p:cNvPr id="124" name="Shape 124"/>
          <p:cNvPicPr preferRelativeResize="0"/>
          <p:nvPr/>
        </p:nvPicPr>
        <p:blipFill rotWithShape="1">
          <a:blip r:embed="rId12">
            <a:alphaModFix/>
          </a:blip>
          <a:srcRect l="25404" t="6212" r="25325" b="1757"/>
          <a:stretch/>
        </p:blipFill>
        <p:spPr>
          <a:xfrm rot="-5400000">
            <a:off x="5067763" y="4641613"/>
            <a:ext cx="394423" cy="385050"/>
          </a:xfrm>
          <a:prstGeom prst="rect">
            <a:avLst/>
          </a:prstGeom>
          <a:noFill/>
          <a:ln>
            <a:noFill/>
          </a:ln>
        </p:spPr>
      </p:pic>
      <p:pic>
        <p:nvPicPr>
          <p:cNvPr id="125" name="Shape 125"/>
          <p:cNvPicPr preferRelativeResize="0"/>
          <p:nvPr/>
        </p:nvPicPr>
        <p:blipFill rotWithShape="1">
          <a:blip r:embed="rId12">
            <a:alphaModFix/>
          </a:blip>
          <a:srcRect l="25404" t="6212" r="25325" b="1757"/>
          <a:stretch/>
        </p:blipFill>
        <p:spPr>
          <a:xfrm rot="-5400000">
            <a:off x="2340149" y="485048"/>
            <a:ext cx="380476" cy="373625"/>
          </a:xfrm>
          <a:prstGeom prst="rect">
            <a:avLst/>
          </a:prstGeom>
          <a:noFill/>
          <a:ln>
            <a:noFill/>
          </a:ln>
        </p:spPr>
      </p:pic>
      <p:pic>
        <p:nvPicPr>
          <p:cNvPr id="126" name="Shape 126"/>
          <p:cNvPicPr preferRelativeResize="0"/>
          <p:nvPr/>
        </p:nvPicPr>
        <p:blipFill rotWithShape="1">
          <a:blip r:embed="rId12">
            <a:alphaModFix/>
          </a:blip>
          <a:srcRect l="25404" t="6212" r="25325" b="1757"/>
          <a:stretch/>
        </p:blipFill>
        <p:spPr>
          <a:xfrm>
            <a:off x="2917462" y="1877161"/>
            <a:ext cx="392523" cy="385447"/>
          </a:xfrm>
          <a:prstGeom prst="rect">
            <a:avLst/>
          </a:prstGeom>
          <a:noFill/>
          <a:ln>
            <a:noFill/>
          </a:ln>
        </p:spPr>
      </p:pic>
      <p:pic>
        <p:nvPicPr>
          <p:cNvPr id="127" name="Shape 127"/>
          <p:cNvPicPr preferRelativeResize="0"/>
          <p:nvPr/>
        </p:nvPicPr>
        <p:blipFill rotWithShape="1">
          <a:blip r:embed="rId13">
            <a:alphaModFix/>
          </a:blip>
          <a:srcRect l="25732" t="6555" r="25458" b="325"/>
          <a:stretch/>
        </p:blipFill>
        <p:spPr>
          <a:xfrm>
            <a:off x="8336450" y="4633676"/>
            <a:ext cx="382951" cy="384144"/>
          </a:xfrm>
          <a:prstGeom prst="rect">
            <a:avLst/>
          </a:prstGeom>
          <a:noFill/>
          <a:ln>
            <a:noFill/>
          </a:ln>
        </p:spPr>
      </p:pic>
      <p:pic>
        <p:nvPicPr>
          <p:cNvPr id="128" name="Shape 128"/>
          <p:cNvPicPr preferRelativeResize="0"/>
          <p:nvPr/>
        </p:nvPicPr>
        <p:blipFill rotWithShape="1">
          <a:blip r:embed="rId13">
            <a:alphaModFix/>
          </a:blip>
          <a:srcRect l="25732" t="6555" r="25458" b="325"/>
          <a:stretch/>
        </p:blipFill>
        <p:spPr>
          <a:xfrm>
            <a:off x="1295999" y="485792"/>
            <a:ext cx="385425" cy="386657"/>
          </a:xfrm>
          <a:prstGeom prst="rect">
            <a:avLst/>
          </a:prstGeom>
          <a:noFill/>
          <a:ln>
            <a:noFill/>
          </a:ln>
        </p:spPr>
      </p:pic>
      <p:pic>
        <p:nvPicPr>
          <p:cNvPr id="129" name="Shape 129"/>
          <p:cNvPicPr preferRelativeResize="0"/>
          <p:nvPr/>
        </p:nvPicPr>
        <p:blipFill rotWithShape="1">
          <a:blip r:embed="rId13">
            <a:alphaModFix/>
          </a:blip>
          <a:srcRect l="25732" t="6555" r="25458" b="325"/>
          <a:stretch/>
        </p:blipFill>
        <p:spPr>
          <a:xfrm>
            <a:off x="1298950" y="3238775"/>
            <a:ext cx="392523" cy="392500"/>
          </a:xfrm>
          <a:prstGeom prst="rect">
            <a:avLst/>
          </a:prstGeom>
          <a:noFill/>
          <a:ln>
            <a:noFill/>
          </a:ln>
        </p:spPr>
      </p:pic>
      <p:pic>
        <p:nvPicPr>
          <p:cNvPr id="130" name="Shape 130"/>
          <p:cNvPicPr preferRelativeResize="0"/>
          <p:nvPr/>
        </p:nvPicPr>
        <p:blipFill rotWithShape="1">
          <a:blip r:embed="rId13">
            <a:alphaModFix/>
          </a:blip>
          <a:srcRect l="25732" t="6555" r="25458" b="325"/>
          <a:stretch/>
        </p:blipFill>
        <p:spPr>
          <a:xfrm>
            <a:off x="2916950" y="2797038"/>
            <a:ext cx="382951" cy="384144"/>
          </a:xfrm>
          <a:prstGeom prst="rect">
            <a:avLst/>
          </a:prstGeom>
          <a:noFill/>
          <a:ln>
            <a:noFill/>
          </a:ln>
        </p:spPr>
      </p:pic>
      <p:pic>
        <p:nvPicPr>
          <p:cNvPr id="131" name="Shape 131"/>
          <p:cNvPicPr preferRelativeResize="0"/>
          <p:nvPr/>
        </p:nvPicPr>
        <p:blipFill rotWithShape="1">
          <a:blip r:embed="rId14">
            <a:alphaModFix/>
          </a:blip>
          <a:srcRect l="25936" t="6221" r="25655" b="1057"/>
          <a:stretch/>
        </p:blipFill>
        <p:spPr>
          <a:xfrm flipH="1">
            <a:off x="2364189" y="4640087"/>
            <a:ext cx="392498" cy="385449"/>
          </a:xfrm>
          <a:prstGeom prst="rect">
            <a:avLst/>
          </a:prstGeom>
          <a:noFill/>
          <a:ln>
            <a:noFill/>
          </a:ln>
        </p:spPr>
      </p:pic>
      <p:pic>
        <p:nvPicPr>
          <p:cNvPr id="132" name="Shape 132"/>
          <p:cNvPicPr preferRelativeResize="0"/>
          <p:nvPr/>
        </p:nvPicPr>
        <p:blipFill rotWithShape="1">
          <a:blip r:embed="rId14">
            <a:alphaModFix/>
          </a:blip>
          <a:srcRect l="25936" t="6221" r="25655" b="1057"/>
          <a:stretch/>
        </p:blipFill>
        <p:spPr>
          <a:xfrm flipH="1">
            <a:off x="5068801" y="4166549"/>
            <a:ext cx="392498" cy="385449"/>
          </a:xfrm>
          <a:prstGeom prst="rect">
            <a:avLst/>
          </a:prstGeom>
          <a:noFill/>
          <a:ln>
            <a:noFill/>
          </a:ln>
        </p:spPr>
      </p:pic>
      <p:pic>
        <p:nvPicPr>
          <p:cNvPr id="133" name="Shape 133"/>
          <p:cNvPicPr preferRelativeResize="0"/>
          <p:nvPr/>
        </p:nvPicPr>
        <p:blipFill rotWithShape="1">
          <a:blip r:embed="rId14">
            <a:alphaModFix/>
          </a:blip>
          <a:srcRect l="25936" t="6221" r="25655" b="1057"/>
          <a:stretch/>
        </p:blipFill>
        <p:spPr>
          <a:xfrm flipH="1">
            <a:off x="1293539" y="3705912"/>
            <a:ext cx="392498" cy="382925"/>
          </a:xfrm>
          <a:prstGeom prst="rect">
            <a:avLst/>
          </a:prstGeom>
          <a:noFill/>
          <a:ln>
            <a:noFill/>
          </a:ln>
        </p:spPr>
      </p:pic>
      <p:pic>
        <p:nvPicPr>
          <p:cNvPr id="134" name="Shape 134"/>
          <p:cNvPicPr preferRelativeResize="0"/>
          <p:nvPr/>
        </p:nvPicPr>
        <p:blipFill rotWithShape="1">
          <a:blip r:embed="rId14">
            <a:alphaModFix/>
          </a:blip>
          <a:srcRect l="25936" t="6221" r="25655" b="1057"/>
          <a:stretch/>
        </p:blipFill>
        <p:spPr>
          <a:xfrm flipH="1">
            <a:off x="1821251" y="1414549"/>
            <a:ext cx="392498" cy="385449"/>
          </a:xfrm>
          <a:prstGeom prst="rect">
            <a:avLst/>
          </a:prstGeom>
          <a:noFill/>
          <a:ln>
            <a:noFill/>
          </a:ln>
        </p:spPr>
      </p:pic>
      <p:pic>
        <p:nvPicPr>
          <p:cNvPr id="135" name="Shape 135"/>
          <p:cNvPicPr preferRelativeResize="0"/>
          <p:nvPr/>
        </p:nvPicPr>
        <p:blipFill rotWithShape="1">
          <a:blip r:embed="rId14">
            <a:alphaModFix/>
          </a:blip>
          <a:srcRect l="25936" t="6221" r="25655" b="1057"/>
          <a:stretch/>
        </p:blipFill>
        <p:spPr>
          <a:xfrm flipH="1">
            <a:off x="2366951" y="3711087"/>
            <a:ext cx="392498" cy="385449"/>
          </a:xfrm>
          <a:prstGeom prst="rect">
            <a:avLst/>
          </a:prstGeom>
          <a:noFill/>
          <a:ln>
            <a:noFill/>
          </a:ln>
        </p:spPr>
      </p:pic>
      <p:pic>
        <p:nvPicPr>
          <p:cNvPr id="136" name="Shape 136"/>
          <p:cNvPicPr preferRelativeResize="0"/>
          <p:nvPr/>
        </p:nvPicPr>
        <p:blipFill rotWithShape="1">
          <a:blip r:embed="rId14">
            <a:alphaModFix/>
          </a:blip>
          <a:srcRect l="25936" t="6221" r="25655" b="1057"/>
          <a:stretch/>
        </p:blipFill>
        <p:spPr>
          <a:xfrm flipH="1">
            <a:off x="6703639" y="4633037"/>
            <a:ext cx="392498" cy="385449"/>
          </a:xfrm>
          <a:prstGeom prst="rect">
            <a:avLst/>
          </a:prstGeom>
          <a:noFill/>
          <a:ln>
            <a:noFill/>
          </a:ln>
        </p:spPr>
      </p:pic>
      <p:pic>
        <p:nvPicPr>
          <p:cNvPr id="137" name="Shape 137"/>
          <p:cNvPicPr preferRelativeResize="0"/>
          <p:nvPr/>
        </p:nvPicPr>
        <p:blipFill rotWithShape="1">
          <a:blip r:embed="rId9">
            <a:alphaModFix/>
          </a:blip>
          <a:srcRect l="21525" t="7433" r="17599"/>
          <a:stretch/>
        </p:blipFill>
        <p:spPr>
          <a:xfrm>
            <a:off x="2357175" y="2783311"/>
            <a:ext cx="387050" cy="381000"/>
          </a:xfrm>
          <a:prstGeom prst="rect">
            <a:avLst/>
          </a:prstGeom>
          <a:noFill/>
          <a:ln>
            <a:noFill/>
          </a:ln>
        </p:spPr>
      </p:pic>
      <p:pic>
        <p:nvPicPr>
          <p:cNvPr id="138" name="Shape 138"/>
          <p:cNvPicPr preferRelativeResize="0"/>
          <p:nvPr/>
        </p:nvPicPr>
        <p:blipFill rotWithShape="1">
          <a:blip r:embed="rId9">
            <a:alphaModFix/>
          </a:blip>
          <a:srcRect l="21525" t="7433" r="17599"/>
          <a:stretch/>
        </p:blipFill>
        <p:spPr>
          <a:xfrm>
            <a:off x="2340650" y="1883713"/>
            <a:ext cx="387050" cy="382932"/>
          </a:xfrm>
          <a:prstGeom prst="rect">
            <a:avLst/>
          </a:prstGeom>
          <a:noFill/>
          <a:ln>
            <a:noFill/>
          </a:ln>
        </p:spPr>
      </p:pic>
      <p:pic>
        <p:nvPicPr>
          <p:cNvPr id="139" name="Shape 139"/>
          <p:cNvPicPr preferRelativeResize="0"/>
          <p:nvPr/>
        </p:nvPicPr>
        <p:blipFill rotWithShape="1">
          <a:blip r:embed="rId9">
            <a:alphaModFix/>
          </a:blip>
          <a:srcRect l="21525" t="7433" r="17599"/>
          <a:stretch/>
        </p:blipFill>
        <p:spPr>
          <a:xfrm>
            <a:off x="1301687" y="1866776"/>
            <a:ext cx="387050" cy="382932"/>
          </a:xfrm>
          <a:prstGeom prst="rect">
            <a:avLst/>
          </a:prstGeom>
          <a:noFill/>
          <a:ln>
            <a:noFill/>
          </a:ln>
        </p:spPr>
      </p:pic>
      <p:pic>
        <p:nvPicPr>
          <p:cNvPr id="140" name="Shape 140"/>
          <p:cNvPicPr preferRelativeResize="0"/>
          <p:nvPr/>
        </p:nvPicPr>
        <p:blipFill rotWithShape="1">
          <a:blip r:embed="rId9">
            <a:alphaModFix/>
          </a:blip>
          <a:srcRect l="21525" t="7433" r="17599"/>
          <a:stretch/>
        </p:blipFill>
        <p:spPr>
          <a:xfrm>
            <a:off x="2914212" y="4171213"/>
            <a:ext cx="387050" cy="382932"/>
          </a:xfrm>
          <a:prstGeom prst="rect">
            <a:avLst/>
          </a:prstGeom>
          <a:noFill/>
          <a:ln>
            <a:noFill/>
          </a:ln>
        </p:spPr>
      </p:pic>
      <p:pic>
        <p:nvPicPr>
          <p:cNvPr id="141" name="Shape 141"/>
          <p:cNvPicPr preferRelativeResize="0"/>
          <p:nvPr/>
        </p:nvPicPr>
        <p:blipFill rotWithShape="1">
          <a:blip r:embed="rId9">
            <a:alphaModFix/>
          </a:blip>
          <a:srcRect l="21525" t="7433" r="17599"/>
          <a:stretch/>
        </p:blipFill>
        <p:spPr>
          <a:xfrm>
            <a:off x="2353400" y="955951"/>
            <a:ext cx="387050" cy="382932"/>
          </a:xfrm>
          <a:prstGeom prst="rect">
            <a:avLst/>
          </a:prstGeom>
          <a:noFill/>
          <a:ln>
            <a:noFill/>
          </a:ln>
        </p:spPr>
      </p:pic>
      <p:pic>
        <p:nvPicPr>
          <p:cNvPr id="142" name="Shape 142"/>
          <p:cNvPicPr preferRelativeResize="0"/>
          <p:nvPr/>
        </p:nvPicPr>
        <p:blipFill rotWithShape="1">
          <a:blip r:embed="rId15">
            <a:alphaModFix/>
          </a:blip>
          <a:srcRect l="26039" t="6808" r="25996" b="1059"/>
          <a:stretch/>
        </p:blipFill>
        <p:spPr>
          <a:xfrm>
            <a:off x="5611463" y="4627549"/>
            <a:ext cx="392523" cy="396394"/>
          </a:xfrm>
          <a:prstGeom prst="rect">
            <a:avLst/>
          </a:prstGeom>
          <a:noFill/>
          <a:ln>
            <a:noFill/>
          </a:ln>
        </p:spPr>
      </p:pic>
      <p:pic>
        <p:nvPicPr>
          <p:cNvPr id="143" name="Shape 143"/>
          <p:cNvPicPr preferRelativeResize="0"/>
          <p:nvPr/>
        </p:nvPicPr>
        <p:blipFill rotWithShape="1">
          <a:blip r:embed="rId15">
            <a:alphaModFix/>
          </a:blip>
          <a:srcRect l="26039" t="6808" r="25996" b="1059"/>
          <a:stretch/>
        </p:blipFill>
        <p:spPr>
          <a:xfrm>
            <a:off x="770999" y="3237624"/>
            <a:ext cx="382951" cy="382925"/>
          </a:xfrm>
          <a:prstGeom prst="rect">
            <a:avLst/>
          </a:prstGeom>
          <a:noFill/>
          <a:ln>
            <a:noFill/>
          </a:ln>
        </p:spPr>
      </p:pic>
      <p:pic>
        <p:nvPicPr>
          <p:cNvPr id="144" name="Shape 144"/>
          <p:cNvPicPr preferRelativeResize="0"/>
          <p:nvPr/>
        </p:nvPicPr>
        <p:blipFill rotWithShape="1">
          <a:blip r:embed="rId15">
            <a:alphaModFix/>
          </a:blip>
          <a:srcRect l="26039" t="6808" r="25996" b="1059"/>
          <a:stretch/>
        </p:blipFill>
        <p:spPr>
          <a:xfrm>
            <a:off x="781662" y="1398399"/>
            <a:ext cx="382951" cy="386706"/>
          </a:xfrm>
          <a:prstGeom prst="rect">
            <a:avLst/>
          </a:prstGeom>
          <a:noFill/>
          <a:ln>
            <a:noFill/>
          </a:ln>
        </p:spPr>
      </p:pic>
      <p:pic>
        <p:nvPicPr>
          <p:cNvPr id="145" name="Shape 145"/>
          <p:cNvPicPr preferRelativeResize="0"/>
          <p:nvPr/>
        </p:nvPicPr>
        <p:blipFill rotWithShape="1">
          <a:blip r:embed="rId15">
            <a:alphaModFix/>
          </a:blip>
          <a:srcRect l="26039" t="6808" r="25996" b="1059"/>
          <a:stretch/>
        </p:blipFill>
        <p:spPr>
          <a:xfrm>
            <a:off x="1838525" y="4172049"/>
            <a:ext cx="382951" cy="386706"/>
          </a:xfrm>
          <a:prstGeom prst="rect">
            <a:avLst/>
          </a:prstGeom>
          <a:noFill/>
          <a:ln>
            <a:noFill/>
          </a:ln>
        </p:spPr>
      </p:pic>
      <p:pic>
        <p:nvPicPr>
          <p:cNvPr id="146" name="Shape 146"/>
          <p:cNvPicPr preferRelativeResize="0"/>
          <p:nvPr/>
        </p:nvPicPr>
        <p:blipFill rotWithShape="1">
          <a:blip r:embed="rId15">
            <a:alphaModFix/>
          </a:blip>
          <a:srcRect l="26039" t="6808" r="25996" b="1059"/>
          <a:stretch/>
        </p:blipFill>
        <p:spPr>
          <a:xfrm>
            <a:off x="1831725" y="2338688"/>
            <a:ext cx="368873" cy="372587"/>
          </a:xfrm>
          <a:prstGeom prst="rect">
            <a:avLst/>
          </a:prstGeom>
          <a:noFill/>
          <a:ln>
            <a:noFill/>
          </a:ln>
        </p:spPr>
      </p:pic>
      <p:pic>
        <p:nvPicPr>
          <p:cNvPr id="147" name="Shape 147"/>
          <p:cNvPicPr preferRelativeResize="0"/>
          <p:nvPr/>
        </p:nvPicPr>
        <p:blipFill rotWithShape="1">
          <a:blip r:embed="rId16">
            <a:alphaModFix/>
          </a:blip>
          <a:srcRect l="25729" t="6217" r="25372"/>
          <a:stretch/>
        </p:blipFill>
        <p:spPr>
          <a:xfrm>
            <a:off x="6157550" y="4627844"/>
            <a:ext cx="392523" cy="395830"/>
          </a:xfrm>
          <a:prstGeom prst="rect">
            <a:avLst/>
          </a:prstGeom>
          <a:noFill/>
          <a:ln>
            <a:noFill/>
          </a:ln>
        </p:spPr>
      </p:pic>
      <p:pic>
        <p:nvPicPr>
          <p:cNvPr id="148" name="Shape 148"/>
          <p:cNvPicPr preferRelativeResize="0"/>
          <p:nvPr/>
        </p:nvPicPr>
        <p:blipFill rotWithShape="1">
          <a:blip r:embed="rId16">
            <a:alphaModFix/>
          </a:blip>
          <a:srcRect l="25729" t="6217" r="25372"/>
          <a:stretch/>
        </p:blipFill>
        <p:spPr>
          <a:xfrm>
            <a:off x="766225" y="3698674"/>
            <a:ext cx="392498" cy="382925"/>
          </a:xfrm>
          <a:prstGeom prst="rect">
            <a:avLst/>
          </a:prstGeom>
          <a:noFill/>
          <a:ln>
            <a:noFill/>
          </a:ln>
        </p:spPr>
      </p:pic>
      <p:pic>
        <p:nvPicPr>
          <p:cNvPr id="149" name="Shape 149"/>
          <p:cNvPicPr preferRelativeResize="0"/>
          <p:nvPr/>
        </p:nvPicPr>
        <p:blipFill rotWithShape="1">
          <a:blip r:embed="rId16">
            <a:alphaModFix/>
          </a:blip>
          <a:srcRect l="25729" t="6217" r="25372"/>
          <a:stretch/>
        </p:blipFill>
        <p:spPr>
          <a:xfrm>
            <a:off x="766212" y="1856006"/>
            <a:ext cx="392523" cy="395830"/>
          </a:xfrm>
          <a:prstGeom prst="rect">
            <a:avLst/>
          </a:prstGeom>
          <a:noFill/>
          <a:ln>
            <a:noFill/>
          </a:ln>
        </p:spPr>
      </p:pic>
      <p:pic>
        <p:nvPicPr>
          <p:cNvPr id="150" name="Shape 150"/>
          <p:cNvPicPr preferRelativeResize="0"/>
          <p:nvPr/>
        </p:nvPicPr>
        <p:blipFill rotWithShape="1">
          <a:blip r:embed="rId16">
            <a:alphaModFix/>
          </a:blip>
          <a:srcRect l="25729" t="6217" r="25372"/>
          <a:stretch/>
        </p:blipFill>
        <p:spPr>
          <a:xfrm>
            <a:off x="2372612" y="3239794"/>
            <a:ext cx="392523" cy="395830"/>
          </a:xfrm>
          <a:prstGeom prst="rect">
            <a:avLst/>
          </a:prstGeom>
          <a:noFill/>
          <a:ln>
            <a:noFill/>
          </a:ln>
        </p:spPr>
      </p:pic>
      <p:pic>
        <p:nvPicPr>
          <p:cNvPr id="151" name="Shape 151"/>
          <p:cNvPicPr preferRelativeResize="0"/>
          <p:nvPr/>
        </p:nvPicPr>
        <p:blipFill rotWithShape="1">
          <a:blip r:embed="rId16">
            <a:alphaModFix/>
          </a:blip>
          <a:srcRect l="25729" t="6217" r="25372"/>
          <a:stretch/>
        </p:blipFill>
        <p:spPr>
          <a:xfrm>
            <a:off x="2372612" y="4164769"/>
            <a:ext cx="392523" cy="395830"/>
          </a:xfrm>
          <a:prstGeom prst="rect">
            <a:avLst/>
          </a:prstGeom>
          <a:noFill/>
          <a:ln>
            <a:noFill/>
          </a:ln>
        </p:spPr>
      </p:pic>
      <p:pic>
        <p:nvPicPr>
          <p:cNvPr id="152" name="Shape 152"/>
          <p:cNvPicPr preferRelativeResize="0"/>
          <p:nvPr/>
        </p:nvPicPr>
        <p:blipFill rotWithShape="1">
          <a:blip r:embed="rId13">
            <a:alphaModFix/>
          </a:blip>
          <a:srcRect l="25732" t="6555" r="25458" b="325"/>
          <a:stretch/>
        </p:blipFill>
        <p:spPr>
          <a:xfrm>
            <a:off x="1823212" y="1877274"/>
            <a:ext cx="382951" cy="384151"/>
          </a:xfrm>
          <a:prstGeom prst="rect">
            <a:avLst/>
          </a:prstGeom>
          <a:noFill/>
          <a:ln>
            <a:noFill/>
          </a:ln>
        </p:spPr>
      </p:pic>
      <p:pic>
        <p:nvPicPr>
          <p:cNvPr id="153" name="Shape 153"/>
          <p:cNvPicPr preferRelativeResize="0"/>
          <p:nvPr/>
        </p:nvPicPr>
        <p:blipFill rotWithShape="1">
          <a:blip r:embed="rId13">
            <a:alphaModFix/>
          </a:blip>
          <a:srcRect l="25732" t="6555" r="25458" b="325"/>
          <a:stretch/>
        </p:blipFill>
        <p:spPr>
          <a:xfrm>
            <a:off x="5611800" y="4170600"/>
            <a:ext cx="397375" cy="384151"/>
          </a:xfrm>
          <a:prstGeom prst="rect">
            <a:avLst/>
          </a:prstGeom>
          <a:noFill/>
          <a:ln>
            <a:noFill/>
          </a:ln>
        </p:spPr>
      </p:pic>
      <p:pic>
        <p:nvPicPr>
          <p:cNvPr id="154" name="Shape 154"/>
          <p:cNvPicPr preferRelativeResize="0"/>
          <p:nvPr/>
        </p:nvPicPr>
        <p:blipFill rotWithShape="1">
          <a:blip r:embed="rId13">
            <a:alphaModFix/>
          </a:blip>
          <a:srcRect l="25732" t="6555" r="25458" b="325"/>
          <a:stretch/>
        </p:blipFill>
        <p:spPr>
          <a:xfrm>
            <a:off x="1300862" y="1408676"/>
            <a:ext cx="382951" cy="384144"/>
          </a:xfrm>
          <a:prstGeom prst="rect">
            <a:avLst/>
          </a:prstGeom>
          <a:noFill/>
          <a:ln>
            <a:noFill/>
          </a:ln>
        </p:spPr>
      </p:pic>
      <p:pic>
        <p:nvPicPr>
          <p:cNvPr id="155" name="Shape 155"/>
          <p:cNvPicPr preferRelativeResize="0"/>
          <p:nvPr/>
        </p:nvPicPr>
        <p:blipFill rotWithShape="1">
          <a:blip r:embed="rId13">
            <a:alphaModFix/>
          </a:blip>
          <a:srcRect l="25732" t="6555" r="25458" b="325"/>
          <a:stretch/>
        </p:blipFill>
        <p:spPr>
          <a:xfrm>
            <a:off x="1294900" y="4173312"/>
            <a:ext cx="392498" cy="384151"/>
          </a:xfrm>
          <a:prstGeom prst="rect">
            <a:avLst/>
          </a:prstGeom>
          <a:noFill/>
          <a:ln>
            <a:noFill/>
          </a:ln>
        </p:spPr>
      </p:pic>
      <p:pic>
        <p:nvPicPr>
          <p:cNvPr id="156" name="Shape 156"/>
          <p:cNvPicPr preferRelativeResize="0"/>
          <p:nvPr/>
        </p:nvPicPr>
        <p:blipFill rotWithShape="1">
          <a:blip r:embed="rId5">
            <a:alphaModFix/>
          </a:blip>
          <a:srcRect l="24903" t="5127" r="15043" b="2142"/>
          <a:stretch/>
        </p:blipFill>
        <p:spPr>
          <a:xfrm>
            <a:off x="3969687" y="2778687"/>
            <a:ext cx="387050" cy="382925"/>
          </a:xfrm>
          <a:prstGeom prst="rect">
            <a:avLst/>
          </a:prstGeom>
          <a:noFill/>
          <a:ln>
            <a:noFill/>
          </a:ln>
        </p:spPr>
      </p:pic>
      <p:pic>
        <p:nvPicPr>
          <p:cNvPr id="157" name="Shape 157"/>
          <p:cNvPicPr preferRelativeResize="0"/>
          <p:nvPr/>
        </p:nvPicPr>
        <p:blipFill rotWithShape="1">
          <a:blip r:embed="rId5">
            <a:alphaModFix/>
          </a:blip>
          <a:srcRect l="24903" t="5127" r="15043" b="2142"/>
          <a:stretch/>
        </p:blipFill>
        <p:spPr>
          <a:xfrm>
            <a:off x="2907412" y="3707862"/>
            <a:ext cx="387050" cy="382925"/>
          </a:xfrm>
          <a:prstGeom prst="rect">
            <a:avLst/>
          </a:prstGeom>
          <a:noFill/>
          <a:ln>
            <a:noFill/>
          </a:ln>
        </p:spPr>
      </p:pic>
      <p:pic>
        <p:nvPicPr>
          <p:cNvPr id="158" name="Shape 158"/>
          <p:cNvPicPr preferRelativeResize="0"/>
          <p:nvPr/>
        </p:nvPicPr>
        <p:blipFill rotWithShape="1">
          <a:blip r:embed="rId5">
            <a:alphaModFix/>
          </a:blip>
          <a:srcRect l="24903" t="5127" r="15043" b="2142"/>
          <a:stretch/>
        </p:blipFill>
        <p:spPr>
          <a:xfrm>
            <a:off x="2351637" y="1432725"/>
            <a:ext cx="387050" cy="382925"/>
          </a:xfrm>
          <a:prstGeom prst="rect">
            <a:avLst/>
          </a:prstGeom>
          <a:noFill/>
          <a:ln>
            <a:noFill/>
          </a:ln>
        </p:spPr>
      </p:pic>
      <p:pic>
        <p:nvPicPr>
          <p:cNvPr id="159" name="Shape 159"/>
          <p:cNvPicPr preferRelativeResize="0"/>
          <p:nvPr/>
        </p:nvPicPr>
        <p:blipFill rotWithShape="1">
          <a:blip r:embed="rId3">
            <a:alphaModFix/>
          </a:blip>
          <a:srcRect l="25722" t="6109" r="25478" b="763"/>
          <a:stretch/>
        </p:blipFill>
        <p:spPr>
          <a:xfrm>
            <a:off x="4498012" y="959012"/>
            <a:ext cx="387051" cy="382925"/>
          </a:xfrm>
          <a:prstGeom prst="rect">
            <a:avLst/>
          </a:prstGeom>
          <a:noFill/>
          <a:ln>
            <a:noFill/>
          </a:ln>
        </p:spPr>
      </p:pic>
      <p:pic>
        <p:nvPicPr>
          <p:cNvPr id="160" name="Shape 160"/>
          <p:cNvPicPr preferRelativeResize="0"/>
          <p:nvPr/>
        </p:nvPicPr>
        <p:blipFill rotWithShape="1">
          <a:blip r:embed="rId3">
            <a:alphaModFix/>
          </a:blip>
          <a:srcRect l="25722" t="6109" r="25478" b="763"/>
          <a:stretch/>
        </p:blipFill>
        <p:spPr>
          <a:xfrm>
            <a:off x="5062749" y="3244875"/>
            <a:ext cx="397375" cy="382925"/>
          </a:xfrm>
          <a:prstGeom prst="rect">
            <a:avLst/>
          </a:prstGeom>
          <a:noFill/>
          <a:ln>
            <a:noFill/>
          </a:ln>
        </p:spPr>
      </p:pic>
      <p:pic>
        <p:nvPicPr>
          <p:cNvPr id="161" name="Shape 161"/>
          <p:cNvPicPr preferRelativeResize="0"/>
          <p:nvPr/>
        </p:nvPicPr>
        <p:blipFill rotWithShape="1">
          <a:blip r:embed="rId3">
            <a:alphaModFix/>
          </a:blip>
          <a:srcRect l="25722" t="6109" r="25478" b="763"/>
          <a:stretch/>
        </p:blipFill>
        <p:spPr>
          <a:xfrm>
            <a:off x="2916650" y="3254875"/>
            <a:ext cx="387051" cy="372549"/>
          </a:xfrm>
          <a:prstGeom prst="rect">
            <a:avLst/>
          </a:prstGeom>
          <a:noFill/>
          <a:ln>
            <a:noFill/>
          </a:ln>
        </p:spPr>
      </p:pic>
      <p:pic>
        <p:nvPicPr>
          <p:cNvPr id="162" name="Shape 162"/>
          <p:cNvPicPr preferRelativeResize="0"/>
          <p:nvPr/>
        </p:nvPicPr>
        <p:blipFill rotWithShape="1">
          <a:blip r:embed="rId3">
            <a:alphaModFix/>
          </a:blip>
          <a:srcRect l="25722" t="6109" r="25478" b="763"/>
          <a:stretch/>
        </p:blipFill>
        <p:spPr>
          <a:xfrm rot="10800000">
            <a:off x="3453687" y="1879075"/>
            <a:ext cx="387051" cy="382925"/>
          </a:xfrm>
          <a:prstGeom prst="rect">
            <a:avLst/>
          </a:prstGeom>
          <a:noFill/>
          <a:ln>
            <a:noFill/>
          </a:ln>
        </p:spPr>
      </p:pic>
      <p:pic>
        <p:nvPicPr>
          <p:cNvPr id="163" name="Shape 163"/>
          <p:cNvPicPr preferRelativeResize="0"/>
          <p:nvPr/>
        </p:nvPicPr>
        <p:blipFill rotWithShape="1">
          <a:blip r:embed="rId3">
            <a:alphaModFix/>
          </a:blip>
          <a:srcRect l="25722" t="6109" r="25478" b="763"/>
          <a:stretch/>
        </p:blipFill>
        <p:spPr>
          <a:xfrm rot="-5400000">
            <a:off x="3440387" y="3708075"/>
            <a:ext cx="387051" cy="382925"/>
          </a:xfrm>
          <a:prstGeom prst="rect">
            <a:avLst/>
          </a:prstGeom>
          <a:noFill/>
          <a:ln>
            <a:noFill/>
          </a:ln>
        </p:spPr>
      </p:pic>
      <p:pic>
        <p:nvPicPr>
          <p:cNvPr id="164" name="Shape 164"/>
          <p:cNvPicPr preferRelativeResize="0"/>
          <p:nvPr/>
        </p:nvPicPr>
        <p:blipFill rotWithShape="1">
          <a:blip r:embed="rId8">
            <a:alphaModFix/>
          </a:blip>
          <a:srcRect l="24944" t="4917" r="14585" b="2119"/>
          <a:stretch/>
        </p:blipFill>
        <p:spPr>
          <a:xfrm rot="-5400000">
            <a:off x="3453700" y="958426"/>
            <a:ext cx="387050" cy="382932"/>
          </a:xfrm>
          <a:prstGeom prst="rect">
            <a:avLst/>
          </a:prstGeom>
          <a:noFill/>
          <a:ln>
            <a:noFill/>
          </a:ln>
        </p:spPr>
      </p:pic>
      <p:pic>
        <p:nvPicPr>
          <p:cNvPr id="165" name="Shape 165"/>
          <p:cNvPicPr preferRelativeResize="0"/>
          <p:nvPr/>
        </p:nvPicPr>
        <p:blipFill rotWithShape="1">
          <a:blip r:embed="rId8">
            <a:alphaModFix/>
          </a:blip>
          <a:srcRect l="24944" t="4917" r="14585" b="2119"/>
          <a:stretch/>
        </p:blipFill>
        <p:spPr>
          <a:xfrm rot="-5400000">
            <a:off x="4499550" y="1885151"/>
            <a:ext cx="387050" cy="382932"/>
          </a:xfrm>
          <a:prstGeom prst="rect">
            <a:avLst/>
          </a:prstGeom>
          <a:noFill/>
          <a:ln>
            <a:noFill/>
          </a:ln>
        </p:spPr>
      </p:pic>
      <p:pic>
        <p:nvPicPr>
          <p:cNvPr id="166" name="Shape 166"/>
          <p:cNvPicPr preferRelativeResize="0"/>
          <p:nvPr/>
        </p:nvPicPr>
        <p:blipFill rotWithShape="1">
          <a:blip r:embed="rId8">
            <a:alphaModFix/>
          </a:blip>
          <a:srcRect l="24944" t="4917" r="14585" b="2119"/>
          <a:stretch/>
        </p:blipFill>
        <p:spPr>
          <a:xfrm rot="-5400000">
            <a:off x="5604825" y="3698676"/>
            <a:ext cx="387050" cy="382932"/>
          </a:xfrm>
          <a:prstGeom prst="rect">
            <a:avLst/>
          </a:prstGeom>
          <a:noFill/>
          <a:ln>
            <a:noFill/>
          </a:ln>
        </p:spPr>
      </p:pic>
      <p:pic>
        <p:nvPicPr>
          <p:cNvPr id="167" name="Shape 167"/>
          <p:cNvPicPr preferRelativeResize="0"/>
          <p:nvPr/>
        </p:nvPicPr>
        <p:blipFill rotWithShape="1">
          <a:blip r:embed="rId8">
            <a:alphaModFix/>
          </a:blip>
          <a:srcRect l="24944" t="4917" r="14585" b="2119"/>
          <a:stretch/>
        </p:blipFill>
        <p:spPr>
          <a:xfrm>
            <a:off x="3441275" y="2797651"/>
            <a:ext cx="387050" cy="382932"/>
          </a:xfrm>
          <a:prstGeom prst="rect">
            <a:avLst/>
          </a:prstGeom>
          <a:noFill/>
          <a:ln>
            <a:noFill/>
          </a:ln>
        </p:spPr>
      </p:pic>
      <p:pic>
        <p:nvPicPr>
          <p:cNvPr id="168" name="Shape 168"/>
          <p:cNvPicPr preferRelativeResize="0"/>
          <p:nvPr/>
        </p:nvPicPr>
        <p:blipFill rotWithShape="1">
          <a:blip r:embed="rId8">
            <a:alphaModFix/>
          </a:blip>
          <a:srcRect l="24944" t="4917" r="14585" b="2119"/>
          <a:stretch/>
        </p:blipFill>
        <p:spPr>
          <a:xfrm rot="-5400000">
            <a:off x="2920200" y="2338363"/>
            <a:ext cx="387050" cy="382932"/>
          </a:xfrm>
          <a:prstGeom prst="rect">
            <a:avLst/>
          </a:prstGeom>
          <a:noFill/>
          <a:ln>
            <a:noFill/>
          </a:ln>
        </p:spPr>
      </p:pic>
      <p:pic>
        <p:nvPicPr>
          <p:cNvPr id="169" name="Shape 169"/>
          <p:cNvPicPr preferRelativeResize="0"/>
          <p:nvPr/>
        </p:nvPicPr>
        <p:blipFill rotWithShape="1">
          <a:blip r:embed="rId4">
            <a:alphaModFix/>
          </a:blip>
          <a:srcRect l="25802" t="6564" r="25559" b="1235"/>
          <a:stretch/>
        </p:blipFill>
        <p:spPr>
          <a:xfrm>
            <a:off x="3989687" y="3241525"/>
            <a:ext cx="387051" cy="385778"/>
          </a:xfrm>
          <a:prstGeom prst="rect">
            <a:avLst/>
          </a:prstGeom>
          <a:noFill/>
          <a:ln>
            <a:noFill/>
          </a:ln>
        </p:spPr>
      </p:pic>
      <p:pic>
        <p:nvPicPr>
          <p:cNvPr id="170" name="Shape 170"/>
          <p:cNvPicPr preferRelativeResize="0"/>
          <p:nvPr/>
        </p:nvPicPr>
        <p:blipFill rotWithShape="1">
          <a:blip r:embed="rId4">
            <a:alphaModFix/>
          </a:blip>
          <a:srcRect l="25802" t="6564" r="25559" b="1235"/>
          <a:stretch/>
        </p:blipFill>
        <p:spPr>
          <a:xfrm>
            <a:off x="4530562" y="3705750"/>
            <a:ext cx="387051" cy="385778"/>
          </a:xfrm>
          <a:prstGeom prst="rect">
            <a:avLst/>
          </a:prstGeom>
          <a:noFill/>
          <a:ln>
            <a:noFill/>
          </a:ln>
        </p:spPr>
      </p:pic>
      <p:pic>
        <p:nvPicPr>
          <p:cNvPr id="171" name="Shape 171"/>
          <p:cNvPicPr preferRelativeResize="0"/>
          <p:nvPr/>
        </p:nvPicPr>
        <p:blipFill rotWithShape="1">
          <a:blip r:embed="rId4">
            <a:alphaModFix/>
          </a:blip>
          <a:srcRect l="25802" t="6564" r="25559" b="1235"/>
          <a:stretch/>
        </p:blipFill>
        <p:spPr>
          <a:xfrm>
            <a:off x="2920200" y="1417662"/>
            <a:ext cx="387051" cy="385778"/>
          </a:xfrm>
          <a:prstGeom prst="rect">
            <a:avLst/>
          </a:prstGeom>
          <a:noFill/>
          <a:ln>
            <a:noFill/>
          </a:ln>
        </p:spPr>
      </p:pic>
      <p:pic>
        <p:nvPicPr>
          <p:cNvPr id="172" name="Shape 172"/>
          <p:cNvPicPr preferRelativeResize="0"/>
          <p:nvPr/>
        </p:nvPicPr>
        <p:blipFill rotWithShape="1">
          <a:blip r:embed="rId4">
            <a:alphaModFix/>
          </a:blip>
          <a:srcRect l="25802" t="6564" r="25559" b="1235"/>
          <a:stretch/>
        </p:blipFill>
        <p:spPr>
          <a:xfrm rot="-5400000">
            <a:off x="3962612" y="2336937"/>
            <a:ext cx="387051" cy="385778"/>
          </a:xfrm>
          <a:prstGeom prst="rect">
            <a:avLst/>
          </a:prstGeom>
          <a:noFill/>
          <a:ln>
            <a:noFill/>
          </a:ln>
        </p:spPr>
      </p:pic>
      <p:pic>
        <p:nvPicPr>
          <p:cNvPr id="173" name="Shape 173"/>
          <p:cNvPicPr preferRelativeResize="0"/>
          <p:nvPr/>
        </p:nvPicPr>
        <p:blipFill rotWithShape="1">
          <a:blip r:embed="rId13">
            <a:alphaModFix/>
          </a:blip>
          <a:srcRect l="25732" t="6555" r="25458" b="325"/>
          <a:stretch/>
        </p:blipFill>
        <p:spPr>
          <a:xfrm>
            <a:off x="3455225" y="3236426"/>
            <a:ext cx="382951" cy="384144"/>
          </a:xfrm>
          <a:prstGeom prst="rect">
            <a:avLst/>
          </a:prstGeom>
          <a:noFill/>
          <a:ln>
            <a:noFill/>
          </a:ln>
        </p:spPr>
      </p:pic>
      <p:pic>
        <p:nvPicPr>
          <p:cNvPr id="174" name="Shape 174"/>
          <p:cNvPicPr preferRelativeResize="0"/>
          <p:nvPr/>
        </p:nvPicPr>
        <p:blipFill rotWithShape="1">
          <a:blip r:embed="rId13">
            <a:alphaModFix/>
          </a:blip>
          <a:srcRect l="25732" t="6555" r="25458" b="325"/>
          <a:stretch/>
        </p:blipFill>
        <p:spPr>
          <a:xfrm>
            <a:off x="3454725" y="1419176"/>
            <a:ext cx="382951" cy="384144"/>
          </a:xfrm>
          <a:prstGeom prst="rect">
            <a:avLst/>
          </a:prstGeom>
          <a:noFill/>
          <a:ln>
            <a:noFill/>
          </a:ln>
        </p:spPr>
      </p:pic>
      <p:pic>
        <p:nvPicPr>
          <p:cNvPr id="175" name="Shape 175"/>
          <p:cNvPicPr preferRelativeResize="0"/>
          <p:nvPr/>
        </p:nvPicPr>
        <p:blipFill rotWithShape="1">
          <a:blip r:embed="rId13">
            <a:alphaModFix/>
          </a:blip>
          <a:srcRect l="25732" t="6555" r="25458" b="325"/>
          <a:stretch/>
        </p:blipFill>
        <p:spPr>
          <a:xfrm>
            <a:off x="3996512" y="3707201"/>
            <a:ext cx="382951" cy="384144"/>
          </a:xfrm>
          <a:prstGeom prst="rect">
            <a:avLst/>
          </a:prstGeom>
          <a:noFill/>
          <a:ln>
            <a:noFill/>
          </a:ln>
        </p:spPr>
      </p:pic>
      <p:pic>
        <p:nvPicPr>
          <p:cNvPr id="176" name="Shape 176"/>
          <p:cNvPicPr preferRelativeResize="0"/>
          <p:nvPr/>
        </p:nvPicPr>
        <p:blipFill rotWithShape="1">
          <a:blip r:embed="rId12">
            <a:alphaModFix/>
          </a:blip>
          <a:srcRect l="25404" t="6212" r="25325" b="1757"/>
          <a:stretch/>
        </p:blipFill>
        <p:spPr>
          <a:xfrm rot="-5400000">
            <a:off x="3964724" y="1879798"/>
            <a:ext cx="393102" cy="393650"/>
          </a:xfrm>
          <a:prstGeom prst="rect">
            <a:avLst/>
          </a:prstGeom>
          <a:noFill/>
          <a:ln>
            <a:noFill/>
          </a:ln>
        </p:spPr>
      </p:pic>
      <p:pic>
        <p:nvPicPr>
          <p:cNvPr id="177" name="Shape 177"/>
          <p:cNvPicPr preferRelativeResize="0"/>
          <p:nvPr/>
        </p:nvPicPr>
        <p:blipFill rotWithShape="1">
          <a:blip r:embed="rId12">
            <a:alphaModFix/>
          </a:blip>
          <a:srcRect l="25404" t="6212" r="25325" b="1757"/>
          <a:stretch/>
        </p:blipFill>
        <p:spPr>
          <a:xfrm rot="-5400000">
            <a:off x="6705324" y="4178611"/>
            <a:ext cx="380476" cy="373625"/>
          </a:xfrm>
          <a:prstGeom prst="rect">
            <a:avLst/>
          </a:prstGeom>
          <a:noFill/>
          <a:ln>
            <a:noFill/>
          </a:ln>
        </p:spPr>
      </p:pic>
      <p:pic>
        <p:nvPicPr>
          <p:cNvPr id="178" name="Shape 178"/>
          <p:cNvPicPr preferRelativeResize="0"/>
          <p:nvPr/>
        </p:nvPicPr>
        <p:blipFill rotWithShape="1">
          <a:blip r:embed="rId12">
            <a:alphaModFix/>
          </a:blip>
          <a:srcRect l="25404" t="6212" r="25325" b="1757"/>
          <a:stretch/>
        </p:blipFill>
        <p:spPr>
          <a:xfrm rot="-5400000">
            <a:off x="4512075" y="1425711"/>
            <a:ext cx="358925" cy="373626"/>
          </a:xfrm>
          <a:prstGeom prst="rect">
            <a:avLst/>
          </a:prstGeom>
          <a:noFill/>
          <a:ln>
            <a:noFill/>
          </a:ln>
        </p:spPr>
      </p:pic>
      <p:pic>
        <p:nvPicPr>
          <p:cNvPr id="179" name="Shape 179"/>
          <p:cNvPicPr preferRelativeResize="0"/>
          <p:nvPr/>
        </p:nvPicPr>
        <p:blipFill rotWithShape="1">
          <a:blip r:embed="rId12">
            <a:alphaModFix/>
          </a:blip>
          <a:srcRect l="25404" t="6212" r="25325" b="1757"/>
          <a:stretch/>
        </p:blipFill>
        <p:spPr>
          <a:xfrm rot="-5400000">
            <a:off x="3931948" y="954524"/>
            <a:ext cx="404426" cy="397124"/>
          </a:xfrm>
          <a:prstGeom prst="rect">
            <a:avLst/>
          </a:prstGeom>
          <a:noFill/>
          <a:ln>
            <a:noFill/>
          </a:ln>
        </p:spPr>
      </p:pic>
      <p:pic>
        <p:nvPicPr>
          <p:cNvPr id="180" name="Shape 180"/>
          <p:cNvPicPr preferRelativeResize="0"/>
          <p:nvPr/>
        </p:nvPicPr>
        <p:blipFill rotWithShape="1">
          <a:blip r:embed="rId12">
            <a:alphaModFix/>
          </a:blip>
          <a:srcRect l="25404" t="6212" r="25325" b="1757"/>
          <a:stretch/>
        </p:blipFill>
        <p:spPr>
          <a:xfrm rot="-5400000">
            <a:off x="4520462" y="3246298"/>
            <a:ext cx="380476" cy="373626"/>
          </a:xfrm>
          <a:prstGeom prst="rect">
            <a:avLst/>
          </a:prstGeom>
          <a:noFill/>
          <a:ln>
            <a:noFill/>
          </a:ln>
        </p:spPr>
      </p:pic>
      <p:pic>
        <p:nvPicPr>
          <p:cNvPr id="181" name="Shape 181"/>
          <p:cNvPicPr preferRelativeResize="0"/>
          <p:nvPr/>
        </p:nvPicPr>
        <p:blipFill rotWithShape="1">
          <a:blip r:embed="rId11">
            <a:alphaModFix/>
          </a:blip>
          <a:srcRect l="25231" t="6256" r="25081" b="1594"/>
          <a:stretch/>
        </p:blipFill>
        <p:spPr>
          <a:xfrm>
            <a:off x="5062812" y="1415862"/>
            <a:ext cx="382951" cy="382925"/>
          </a:xfrm>
          <a:prstGeom prst="rect">
            <a:avLst/>
          </a:prstGeom>
          <a:noFill/>
          <a:ln>
            <a:noFill/>
          </a:ln>
        </p:spPr>
      </p:pic>
      <p:pic>
        <p:nvPicPr>
          <p:cNvPr id="182" name="Shape 182"/>
          <p:cNvPicPr preferRelativeResize="0"/>
          <p:nvPr/>
        </p:nvPicPr>
        <p:blipFill rotWithShape="1">
          <a:blip r:embed="rId11">
            <a:alphaModFix/>
          </a:blip>
          <a:srcRect l="25231" t="6256" r="25081" b="1594"/>
          <a:stretch/>
        </p:blipFill>
        <p:spPr>
          <a:xfrm>
            <a:off x="3979725" y="1426225"/>
            <a:ext cx="382951" cy="382925"/>
          </a:xfrm>
          <a:prstGeom prst="rect">
            <a:avLst/>
          </a:prstGeom>
          <a:noFill/>
          <a:ln>
            <a:noFill/>
          </a:ln>
        </p:spPr>
      </p:pic>
      <p:pic>
        <p:nvPicPr>
          <p:cNvPr id="183" name="Shape 183"/>
          <p:cNvPicPr preferRelativeResize="0"/>
          <p:nvPr/>
        </p:nvPicPr>
        <p:blipFill rotWithShape="1">
          <a:blip r:embed="rId11">
            <a:alphaModFix/>
          </a:blip>
          <a:srcRect l="25231" t="6256" r="25081" b="1594"/>
          <a:stretch/>
        </p:blipFill>
        <p:spPr>
          <a:xfrm>
            <a:off x="4517312" y="2777550"/>
            <a:ext cx="382951" cy="382925"/>
          </a:xfrm>
          <a:prstGeom prst="rect">
            <a:avLst/>
          </a:prstGeom>
          <a:noFill/>
          <a:ln>
            <a:noFill/>
          </a:ln>
        </p:spPr>
      </p:pic>
      <p:pic>
        <p:nvPicPr>
          <p:cNvPr id="184" name="Shape 184"/>
          <p:cNvPicPr preferRelativeResize="0"/>
          <p:nvPr/>
        </p:nvPicPr>
        <p:blipFill rotWithShape="1">
          <a:blip r:embed="rId11">
            <a:alphaModFix/>
          </a:blip>
          <a:srcRect l="25231" t="6256" r="25081" b="1594"/>
          <a:stretch/>
        </p:blipFill>
        <p:spPr>
          <a:xfrm>
            <a:off x="5067225" y="2342512"/>
            <a:ext cx="382951" cy="382925"/>
          </a:xfrm>
          <a:prstGeom prst="rect">
            <a:avLst/>
          </a:prstGeom>
          <a:noFill/>
          <a:ln>
            <a:noFill/>
          </a:ln>
        </p:spPr>
      </p:pic>
      <p:pic>
        <p:nvPicPr>
          <p:cNvPr id="185" name="Shape 185"/>
          <p:cNvPicPr preferRelativeResize="0"/>
          <p:nvPr/>
        </p:nvPicPr>
        <p:blipFill rotWithShape="1">
          <a:blip r:embed="rId11">
            <a:alphaModFix/>
          </a:blip>
          <a:srcRect l="25231" t="6256" r="25081" b="1594"/>
          <a:stretch/>
        </p:blipFill>
        <p:spPr>
          <a:xfrm>
            <a:off x="3942675" y="468287"/>
            <a:ext cx="382951" cy="382925"/>
          </a:xfrm>
          <a:prstGeom prst="rect">
            <a:avLst/>
          </a:prstGeom>
          <a:noFill/>
          <a:ln>
            <a:noFill/>
          </a:ln>
        </p:spPr>
      </p:pic>
      <p:pic>
        <p:nvPicPr>
          <p:cNvPr id="186" name="Shape 186"/>
          <p:cNvPicPr preferRelativeResize="0"/>
          <p:nvPr/>
        </p:nvPicPr>
        <p:blipFill rotWithShape="1">
          <a:blip r:embed="rId16">
            <a:alphaModFix/>
          </a:blip>
          <a:srcRect l="25729" t="6217" r="25372"/>
          <a:stretch/>
        </p:blipFill>
        <p:spPr>
          <a:xfrm>
            <a:off x="6120962" y="1854756"/>
            <a:ext cx="392523" cy="395830"/>
          </a:xfrm>
          <a:prstGeom prst="rect">
            <a:avLst/>
          </a:prstGeom>
          <a:noFill/>
          <a:ln>
            <a:noFill/>
          </a:ln>
        </p:spPr>
      </p:pic>
      <p:pic>
        <p:nvPicPr>
          <p:cNvPr id="187" name="Shape 187"/>
          <p:cNvPicPr preferRelativeResize="0"/>
          <p:nvPr/>
        </p:nvPicPr>
        <p:blipFill rotWithShape="1">
          <a:blip r:embed="rId16">
            <a:alphaModFix/>
          </a:blip>
          <a:srcRect l="25729" t="6217" r="25372"/>
          <a:stretch/>
        </p:blipFill>
        <p:spPr>
          <a:xfrm>
            <a:off x="6120625" y="936731"/>
            <a:ext cx="392523" cy="395830"/>
          </a:xfrm>
          <a:prstGeom prst="rect">
            <a:avLst/>
          </a:prstGeom>
          <a:noFill/>
          <a:ln>
            <a:noFill/>
          </a:ln>
        </p:spPr>
      </p:pic>
      <p:pic>
        <p:nvPicPr>
          <p:cNvPr id="188" name="Shape 188"/>
          <p:cNvPicPr preferRelativeResize="0"/>
          <p:nvPr/>
        </p:nvPicPr>
        <p:blipFill rotWithShape="1">
          <a:blip r:embed="rId16">
            <a:alphaModFix/>
          </a:blip>
          <a:srcRect l="25729" t="6217" r="25372"/>
          <a:stretch/>
        </p:blipFill>
        <p:spPr>
          <a:xfrm>
            <a:off x="5068712" y="1873756"/>
            <a:ext cx="392523" cy="395830"/>
          </a:xfrm>
          <a:prstGeom prst="rect">
            <a:avLst/>
          </a:prstGeom>
          <a:noFill/>
          <a:ln>
            <a:noFill/>
          </a:ln>
        </p:spPr>
      </p:pic>
      <p:pic>
        <p:nvPicPr>
          <p:cNvPr id="189" name="Shape 189"/>
          <p:cNvPicPr preferRelativeResize="0"/>
          <p:nvPr/>
        </p:nvPicPr>
        <p:blipFill rotWithShape="1">
          <a:blip r:embed="rId16">
            <a:alphaModFix/>
          </a:blip>
          <a:srcRect l="25729" t="6217" r="25372"/>
          <a:stretch/>
        </p:blipFill>
        <p:spPr>
          <a:xfrm>
            <a:off x="5598500" y="2326106"/>
            <a:ext cx="392523" cy="395830"/>
          </a:xfrm>
          <a:prstGeom prst="rect">
            <a:avLst/>
          </a:prstGeom>
          <a:noFill/>
          <a:ln>
            <a:noFill/>
          </a:ln>
        </p:spPr>
      </p:pic>
      <p:pic>
        <p:nvPicPr>
          <p:cNvPr id="190" name="Shape 190"/>
          <p:cNvPicPr preferRelativeResize="0"/>
          <p:nvPr/>
        </p:nvPicPr>
        <p:blipFill rotWithShape="1">
          <a:blip r:embed="rId16">
            <a:alphaModFix/>
          </a:blip>
          <a:srcRect l="25729" t="6217" r="25372"/>
          <a:stretch/>
        </p:blipFill>
        <p:spPr>
          <a:xfrm>
            <a:off x="6691538" y="3245224"/>
            <a:ext cx="397375" cy="395826"/>
          </a:xfrm>
          <a:prstGeom prst="rect">
            <a:avLst/>
          </a:prstGeom>
          <a:noFill/>
          <a:ln>
            <a:noFill/>
          </a:ln>
        </p:spPr>
      </p:pic>
      <p:pic>
        <p:nvPicPr>
          <p:cNvPr id="191" name="Shape 191"/>
          <p:cNvPicPr preferRelativeResize="0"/>
          <p:nvPr/>
        </p:nvPicPr>
        <p:blipFill rotWithShape="1">
          <a:blip r:embed="rId7">
            <a:alphaModFix/>
          </a:blip>
          <a:srcRect l="21823" t="5873" r="17906"/>
          <a:stretch/>
        </p:blipFill>
        <p:spPr>
          <a:xfrm rot="5400000" flipH="1">
            <a:off x="5066012" y="2783224"/>
            <a:ext cx="387050" cy="397399"/>
          </a:xfrm>
          <a:prstGeom prst="rect">
            <a:avLst/>
          </a:prstGeom>
          <a:noFill/>
          <a:ln>
            <a:noFill/>
          </a:ln>
        </p:spPr>
      </p:pic>
      <p:pic>
        <p:nvPicPr>
          <p:cNvPr id="192" name="Shape 192"/>
          <p:cNvPicPr preferRelativeResize="0"/>
          <p:nvPr/>
        </p:nvPicPr>
        <p:blipFill rotWithShape="1">
          <a:blip r:embed="rId7">
            <a:alphaModFix/>
          </a:blip>
          <a:srcRect l="21823" t="5873" r="17906"/>
          <a:stretch/>
        </p:blipFill>
        <p:spPr>
          <a:xfrm rot="5400000" flipH="1">
            <a:off x="7783725" y="4173949"/>
            <a:ext cx="387050" cy="382941"/>
          </a:xfrm>
          <a:prstGeom prst="rect">
            <a:avLst/>
          </a:prstGeom>
          <a:noFill/>
          <a:ln>
            <a:noFill/>
          </a:ln>
        </p:spPr>
      </p:pic>
      <p:pic>
        <p:nvPicPr>
          <p:cNvPr id="193" name="Shape 193"/>
          <p:cNvPicPr preferRelativeResize="0"/>
          <p:nvPr/>
        </p:nvPicPr>
        <p:blipFill rotWithShape="1">
          <a:blip r:embed="rId7">
            <a:alphaModFix/>
          </a:blip>
          <a:srcRect l="21823" t="5873" r="17906"/>
          <a:stretch/>
        </p:blipFill>
        <p:spPr>
          <a:xfrm rot="5400000" flipH="1">
            <a:off x="6642325" y="1409874"/>
            <a:ext cx="387050" cy="382941"/>
          </a:xfrm>
          <a:prstGeom prst="rect">
            <a:avLst/>
          </a:prstGeom>
          <a:noFill/>
          <a:ln>
            <a:noFill/>
          </a:ln>
        </p:spPr>
      </p:pic>
      <p:pic>
        <p:nvPicPr>
          <p:cNvPr id="194" name="Shape 194"/>
          <p:cNvPicPr preferRelativeResize="0"/>
          <p:nvPr/>
        </p:nvPicPr>
        <p:blipFill rotWithShape="1">
          <a:blip r:embed="rId7">
            <a:alphaModFix/>
          </a:blip>
          <a:srcRect l="21823" t="5873" r="17906"/>
          <a:stretch/>
        </p:blipFill>
        <p:spPr>
          <a:xfrm flipH="1">
            <a:off x="5599262" y="3244861"/>
            <a:ext cx="387050" cy="382941"/>
          </a:xfrm>
          <a:prstGeom prst="rect">
            <a:avLst/>
          </a:prstGeom>
          <a:noFill/>
          <a:ln>
            <a:noFill/>
          </a:ln>
        </p:spPr>
      </p:pic>
      <p:pic>
        <p:nvPicPr>
          <p:cNvPr id="195" name="Shape 195"/>
          <p:cNvPicPr preferRelativeResize="0"/>
          <p:nvPr/>
        </p:nvPicPr>
        <p:blipFill rotWithShape="1">
          <a:blip r:embed="rId7">
            <a:alphaModFix/>
          </a:blip>
          <a:srcRect l="21823" t="5873" r="17906"/>
          <a:stretch/>
        </p:blipFill>
        <p:spPr>
          <a:xfrm rot="5400000" flipH="1">
            <a:off x="5048325" y="955924"/>
            <a:ext cx="387050" cy="382941"/>
          </a:xfrm>
          <a:prstGeom prst="rect">
            <a:avLst/>
          </a:prstGeom>
          <a:noFill/>
          <a:ln>
            <a:noFill/>
          </a:ln>
        </p:spPr>
      </p:pic>
      <p:pic>
        <p:nvPicPr>
          <p:cNvPr id="196" name="Shape 196"/>
          <p:cNvPicPr preferRelativeResize="0"/>
          <p:nvPr/>
        </p:nvPicPr>
        <p:blipFill rotWithShape="1">
          <a:blip r:embed="rId15">
            <a:alphaModFix/>
          </a:blip>
          <a:srcRect l="26039" t="6808" r="25996" b="1059"/>
          <a:stretch/>
        </p:blipFill>
        <p:spPr>
          <a:xfrm>
            <a:off x="6158225" y="3247749"/>
            <a:ext cx="382951" cy="382925"/>
          </a:xfrm>
          <a:prstGeom prst="rect">
            <a:avLst/>
          </a:prstGeom>
          <a:noFill/>
          <a:ln>
            <a:noFill/>
          </a:ln>
        </p:spPr>
      </p:pic>
      <p:pic>
        <p:nvPicPr>
          <p:cNvPr id="197" name="Shape 197"/>
          <p:cNvPicPr preferRelativeResize="0"/>
          <p:nvPr/>
        </p:nvPicPr>
        <p:blipFill rotWithShape="1">
          <a:blip r:embed="rId15">
            <a:alphaModFix/>
          </a:blip>
          <a:srcRect l="26039" t="6808" r="25996" b="1059"/>
          <a:stretch/>
        </p:blipFill>
        <p:spPr>
          <a:xfrm>
            <a:off x="5040725" y="468299"/>
            <a:ext cx="382951" cy="382925"/>
          </a:xfrm>
          <a:prstGeom prst="rect">
            <a:avLst/>
          </a:prstGeom>
          <a:noFill/>
          <a:ln>
            <a:noFill/>
          </a:ln>
        </p:spPr>
      </p:pic>
      <p:pic>
        <p:nvPicPr>
          <p:cNvPr id="198" name="Shape 198"/>
          <p:cNvPicPr preferRelativeResize="0"/>
          <p:nvPr/>
        </p:nvPicPr>
        <p:blipFill rotWithShape="1">
          <a:blip r:embed="rId15">
            <a:alphaModFix/>
          </a:blip>
          <a:srcRect l="26039" t="6808" r="25996" b="1059"/>
          <a:stretch/>
        </p:blipFill>
        <p:spPr>
          <a:xfrm>
            <a:off x="7242600" y="4178549"/>
            <a:ext cx="382951" cy="382925"/>
          </a:xfrm>
          <a:prstGeom prst="rect">
            <a:avLst/>
          </a:prstGeom>
          <a:noFill/>
          <a:ln>
            <a:noFill/>
          </a:ln>
        </p:spPr>
      </p:pic>
      <p:pic>
        <p:nvPicPr>
          <p:cNvPr id="199" name="Shape 199"/>
          <p:cNvPicPr preferRelativeResize="0"/>
          <p:nvPr/>
        </p:nvPicPr>
        <p:blipFill rotWithShape="1">
          <a:blip r:embed="rId15">
            <a:alphaModFix/>
          </a:blip>
          <a:srcRect l="26039" t="6808" r="25996" b="1059"/>
          <a:stretch/>
        </p:blipFill>
        <p:spPr>
          <a:xfrm>
            <a:off x="6160275" y="4167812"/>
            <a:ext cx="382951" cy="382925"/>
          </a:xfrm>
          <a:prstGeom prst="rect">
            <a:avLst/>
          </a:prstGeom>
          <a:noFill/>
          <a:ln>
            <a:noFill/>
          </a:ln>
        </p:spPr>
      </p:pic>
      <p:pic>
        <p:nvPicPr>
          <p:cNvPr id="200" name="Shape 200"/>
          <p:cNvPicPr preferRelativeResize="0"/>
          <p:nvPr/>
        </p:nvPicPr>
        <p:blipFill rotWithShape="1">
          <a:blip r:embed="rId15">
            <a:alphaModFix/>
          </a:blip>
          <a:srcRect l="26039" t="6808" r="25996" b="1059"/>
          <a:stretch/>
        </p:blipFill>
        <p:spPr>
          <a:xfrm>
            <a:off x="7239262" y="3262112"/>
            <a:ext cx="382951" cy="382925"/>
          </a:xfrm>
          <a:prstGeom prst="rect">
            <a:avLst/>
          </a:prstGeom>
          <a:noFill/>
          <a:ln>
            <a:noFill/>
          </a:ln>
        </p:spPr>
      </p:pic>
      <p:pic>
        <p:nvPicPr>
          <p:cNvPr id="201" name="Shape 201"/>
          <p:cNvPicPr preferRelativeResize="0"/>
          <p:nvPr/>
        </p:nvPicPr>
        <p:blipFill rotWithShape="1">
          <a:blip r:embed="rId10">
            <a:alphaModFix/>
          </a:blip>
          <a:srcRect l="24903" t="4701" r="15043" b="2559"/>
          <a:stretch/>
        </p:blipFill>
        <p:spPr>
          <a:xfrm>
            <a:off x="6139350" y="469250"/>
            <a:ext cx="397400" cy="393148"/>
          </a:xfrm>
          <a:prstGeom prst="rect">
            <a:avLst/>
          </a:prstGeom>
          <a:noFill/>
          <a:ln>
            <a:noFill/>
          </a:ln>
        </p:spPr>
      </p:pic>
      <p:pic>
        <p:nvPicPr>
          <p:cNvPr id="202" name="Shape 202"/>
          <p:cNvPicPr preferRelativeResize="0"/>
          <p:nvPr/>
        </p:nvPicPr>
        <p:blipFill rotWithShape="1">
          <a:blip r:embed="rId10">
            <a:alphaModFix/>
          </a:blip>
          <a:srcRect l="24903" t="4701" r="15043" b="2559"/>
          <a:stretch/>
        </p:blipFill>
        <p:spPr>
          <a:xfrm>
            <a:off x="6121304" y="1411699"/>
            <a:ext cx="392508" cy="388324"/>
          </a:xfrm>
          <a:prstGeom prst="rect">
            <a:avLst/>
          </a:prstGeom>
          <a:noFill/>
          <a:ln>
            <a:noFill/>
          </a:ln>
        </p:spPr>
      </p:pic>
      <p:pic>
        <p:nvPicPr>
          <p:cNvPr id="203" name="Shape 203"/>
          <p:cNvPicPr preferRelativeResize="0"/>
          <p:nvPr/>
        </p:nvPicPr>
        <p:blipFill rotWithShape="1">
          <a:blip r:embed="rId10">
            <a:alphaModFix/>
          </a:blip>
          <a:srcRect l="24903" t="4701" r="15043" b="2559"/>
          <a:stretch/>
        </p:blipFill>
        <p:spPr>
          <a:xfrm>
            <a:off x="5589279" y="2791537"/>
            <a:ext cx="392508" cy="388324"/>
          </a:xfrm>
          <a:prstGeom prst="rect">
            <a:avLst/>
          </a:prstGeom>
          <a:noFill/>
          <a:ln>
            <a:noFill/>
          </a:ln>
        </p:spPr>
      </p:pic>
      <p:pic>
        <p:nvPicPr>
          <p:cNvPr id="204" name="Shape 204"/>
          <p:cNvPicPr preferRelativeResize="0"/>
          <p:nvPr/>
        </p:nvPicPr>
        <p:blipFill rotWithShape="1">
          <a:blip r:embed="rId10">
            <a:alphaModFix/>
          </a:blip>
          <a:srcRect l="24903" t="4701" r="15043" b="2559"/>
          <a:stretch/>
        </p:blipFill>
        <p:spPr>
          <a:xfrm>
            <a:off x="5594841" y="1868174"/>
            <a:ext cx="392508" cy="388324"/>
          </a:xfrm>
          <a:prstGeom prst="rect">
            <a:avLst/>
          </a:prstGeom>
          <a:noFill/>
          <a:ln>
            <a:noFill/>
          </a:ln>
        </p:spPr>
      </p:pic>
      <p:pic>
        <p:nvPicPr>
          <p:cNvPr id="205" name="Shape 205"/>
          <p:cNvPicPr preferRelativeResize="0"/>
          <p:nvPr/>
        </p:nvPicPr>
        <p:blipFill rotWithShape="1">
          <a:blip r:embed="rId5">
            <a:alphaModFix/>
          </a:blip>
          <a:srcRect l="24903" t="5127" r="15043" b="2142"/>
          <a:stretch/>
        </p:blipFill>
        <p:spPr>
          <a:xfrm>
            <a:off x="5603687" y="1417875"/>
            <a:ext cx="387050" cy="382925"/>
          </a:xfrm>
          <a:prstGeom prst="rect">
            <a:avLst/>
          </a:prstGeom>
          <a:noFill/>
          <a:ln>
            <a:noFill/>
          </a:ln>
        </p:spPr>
      </p:pic>
      <p:pic>
        <p:nvPicPr>
          <p:cNvPr id="206" name="Shape 206"/>
          <p:cNvPicPr preferRelativeResize="0"/>
          <p:nvPr/>
        </p:nvPicPr>
        <p:blipFill rotWithShape="1">
          <a:blip r:embed="rId5">
            <a:alphaModFix/>
          </a:blip>
          <a:srcRect l="24903" t="5127" r="15043" b="2142"/>
          <a:stretch/>
        </p:blipFill>
        <p:spPr>
          <a:xfrm>
            <a:off x="8307687" y="3687087"/>
            <a:ext cx="387050" cy="382925"/>
          </a:xfrm>
          <a:prstGeom prst="rect">
            <a:avLst/>
          </a:prstGeom>
          <a:noFill/>
          <a:ln>
            <a:noFill/>
          </a:ln>
        </p:spPr>
      </p:pic>
      <p:pic>
        <p:nvPicPr>
          <p:cNvPr id="207" name="Shape 207"/>
          <p:cNvPicPr preferRelativeResize="0"/>
          <p:nvPr/>
        </p:nvPicPr>
        <p:blipFill rotWithShape="1">
          <a:blip r:embed="rId5">
            <a:alphaModFix/>
          </a:blip>
          <a:srcRect l="24903" t="5127" r="15043" b="2142"/>
          <a:stretch/>
        </p:blipFill>
        <p:spPr>
          <a:xfrm>
            <a:off x="6160450" y="3707775"/>
            <a:ext cx="387050" cy="382925"/>
          </a:xfrm>
          <a:prstGeom prst="rect">
            <a:avLst/>
          </a:prstGeom>
          <a:noFill/>
          <a:ln>
            <a:noFill/>
          </a:ln>
        </p:spPr>
      </p:pic>
      <p:pic>
        <p:nvPicPr>
          <p:cNvPr id="208" name="Shape 208"/>
          <p:cNvPicPr preferRelativeResize="0"/>
          <p:nvPr/>
        </p:nvPicPr>
        <p:blipFill rotWithShape="1">
          <a:blip r:embed="rId13">
            <a:alphaModFix/>
          </a:blip>
          <a:srcRect l="25732" t="6555" r="25458" b="325"/>
          <a:stretch/>
        </p:blipFill>
        <p:spPr>
          <a:xfrm>
            <a:off x="7772562" y="3251475"/>
            <a:ext cx="392523" cy="392500"/>
          </a:xfrm>
          <a:prstGeom prst="rect">
            <a:avLst/>
          </a:prstGeom>
          <a:noFill/>
          <a:ln>
            <a:noFill/>
          </a:ln>
        </p:spPr>
      </p:pic>
      <p:pic>
        <p:nvPicPr>
          <p:cNvPr id="209" name="Shape 209"/>
          <p:cNvPicPr preferRelativeResize="0"/>
          <p:nvPr/>
        </p:nvPicPr>
        <p:blipFill rotWithShape="1">
          <a:blip r:embed="rId13">
            <a:alphaModFix/>
          </a:blip>
          <a:srcRect l="25732" t="6555" r="25458" b="325"/>
          <a:stretch/>
        </p:blipFill>
        <p:spPr>
          <a:xfrm>
            <a:off x="7231337" y="3713250"/>
            <a:ext cx="392523" cy="392500"/>
          </a:xfrm>
          <a:prstGeom prst="rect">
            <a:avLst/>
          </a:prstGeom>
          <a:noFill/>
          <a:ln>
            <a:noFill/>
          </a:ln>
        </p:spPr>
      </p:pic>
      <p:pic>
        <p:nvPicPr>
          <p:cNvPr id="210" name="Shape 210"/>
          <p:cNvPicPr preferRelativeResize="0"/>
          <p:nvPr/>
        </p:nvPicPr>
        <p:blipFill rotWithShape="1">
          <a:blip r:embed="rId13">
            <a:alphaModFix/>
          </a:blip>
          <a:srcRect l="25732" t="6555" r="25458" b="325"/>
          <a:stretch/>
        </p:blipFill>
        <p:spPr>
          <a:xfrm>
            <a:off x="6673475" y="2324612"/>
            <a:ext cx="392523" cy="392500"/>
          </a:xfrm>
          <a:prstGeom prst="rect">
            <a:avLst/>
          </a:prstGeom>
          <a:noFill/>
          <a:ln>
            <a:noFill/>
          </a:ln>
        </p:spPr>
      </p:pic>
      <p:pic>
        <p:nvPicPr>
          <p:cNvPr id="211" name="Shape 211"/>
          <p:cNvPicPr preferRelativeResize="0"/>
          <p:nvPr/>
        </p:nvPicPr>
        <p:blipFill rotWithShape="1">
          <a:blip r:embed="rId13">
            <a:alphaModFix/>
          </a:blip>
          <a:srcRect l="25732" t="6555" r="25458" b="325"/>
          <a:stretch/>
        </p:blipFill>
        <p:spPr>
          <a:xfrm>
            <a:off x="7214325" y="2801387"/>
            <a:ext cx="392523" cy="392500"/>
          </a:xfrm>
          <a:prstGeom prst="rect">
            <a:avLst/>
          </a:prstGeom>
          <a:noFill/>
          <a:ln>
            <a:noFill/>
          </a:ln>
        </p:spPr>
      </p:pic>
      <p:pic>
        <p:nvPicPr>
          <p:cNvPr id="212" name="Shape 212"/>
          <p:cNvPicPr preferRelativeResize="0"/>
          <p:nvPr/>
        </p:nvPicPr>
        <p:blipFill rotWithShape="1">
          <a:blip r:embed="rId13">
            <a:alphaModFix/>
          </a:blip>
          <a:srcRect l="25732" t="6555" r="25458" b="325"/>
          <a:stretch/>
        </p:blipFill>
        <p:spPr>
          <a:xfrm>
            <a:off x="6140012" y="2778150"/>
            <a:ext cx="392523" cy="392500"/>
          </a:xfrm>
          <a:prstGeom prst="rect">
            <a:avLst/>
          </a:prstGeom>
          <a:noFill/>
          <a:ln>
            <a:noFill/>
          </a:ln>
        </p:spPr>
      </p:pic>
      <p:pic>
        <p:nvPicPr>
          <p:cNvPr id="213" name="Shape 213"/>
          <p:cNvPicPr preferRelativeResize="0"/>
          <p:nvPr/>
        </p:nvPicPr>
        <p:blipFill rotWithShape="1">
          <a:blip r:embed="rId4">
            <a:alphaModFix/>
          </a:blip>
          <a:srcRect l="25802" t="6564" r="25559" b="1235"/>
          <a:stretch/>
        </p:blipFill>
        <p:spPr>
          <a:xfrm rot="-5400000">
            <a:off x="6678437" y="3711387"/>
            <a:ext cx="387051" cy="385778"/>
          </a:xfrm>
          <a:prstGeom prst="rect">
            <a:avLst/>
          </a:prstGeom>
          <a:noFill/>
          <a:ln>
            <a:noFill/>
          </a:ln>
        </p:spPr>
      </p:pic>
      <p:pic>
        <p:nvPicPr>
          <p:cNvPr id="214" name="Shape 214"/>
          <p:cNvPicPr preferRelativeResize="0"/>
          <p:nvPr/>
        </p:nvPicPr>
        <p:blipFill rotWithShape="1">
          <a:blip r:embed="rId4">
            <a:alphaModFix/>
          </a:blip>
          <a:srcRect l="25802" t="6564" r="25559" b="1235"/>
          <a:stretch/>
        </p:blipFill>
        <p:spPr>
          <a:xfrm rot="-5400000">
            <a:off x="6138725" y="2314637"/>
            <a:ext cx="387051" cy="385778"/>
          </a:xfrm>
          <a:prstGeom prst="rect">
            <a:avLst/>
          </a:prstGeom>
          <a:noFill/>
          <a:ln>
            <a:noFill/>
          </a:ln>
        </p:spPr>
      </p:pic>
      <p:pic>
        <p:nvPicPr>
          <p:cNvPr id="215" name="Shape 215"/>
          <p:cNvPicPr preferRelativeResize="0"/>
          <p:nvPr/>
        </p:nvPicPr>
        <p:blipFill rotWithShape="1">
          <a:blip r:embed="rId4">
            <a:alphaModFix/>
          </a:blip>
          <a:srcRect l="25802" t="6564" r="25559" b="1235"/>
          <a:stretch/>
        </p:blipFill>
        <p:spPr>
          <a:xfrm rot="-5400000">
            <a:off x="8328312" y="4158962"/>
            <a:ext cx="387051" cy="385778"/>
          </a:xfrm>
          <a:prstGeom prst="rect">
            <a:avLst/>
          </a:prstGeom>
          <a:noFill/>
          <a:ln>
            <a:noFill/>
          </a:ln>
        </p:spPr>
      </p:pic>
      <p:pic>
        <p:nvPicPr>
          <p:cNvPr id="216" name="Shape 216"/>
          <p:cNvPicPr preferRelativeResize="0"/>
          <p:nvPr/>
        </p:nvPicPr>
        <p:blipFill rotWithShape="1">
          <a:blip r:embed="rId4">
            <a:alphaModFix/>
          </a:blip>
          <a:srcRect l="25802" t="6564" r="25559" b="1235"/>
          <a:stretch/>
        </p:blipFill>
        <p:spPr>
          <a:xfrm rot="-5400000">
            <a:off x="6646462" y="1866862"/>
            <a:ext cx="387051" cy="385778"/>
          </a:xfrm>
          <a:prstGeom prst="rect">
            <a:avLst/>
          </a:prstGeom>
          <a:noFill/>
          <a:ln>
            <a:noFill/>
          </a:ln>
        </p:spPr>
      </p:pic>
      <p:pic>
        <p:nvPicPr>
          <p:cNvPr id="217" name="Shape 217"/>
          <p:cNvPicPr preferRelativeResize="0"/>
          <p:nvPr/>
        </p:nvPicPr>
        <p:blipFill rotWithShape="1">
          <a:blip r:embed="rId4">
            <a:alphaModFix/>
          </a:blip>
          <a:srcRect l="25802" t="6564" r="25559" b="1235"/>
          <a:stretch/>
        </p:blipFill>
        <p:spPr>
          <a:xfrm rot="-5400000">
            <a:off x="6680424" y="2788574"/>
            <a:ext cx="387051" cy="386850"/>
          </a:xfrm>
          <a:prstGeom prst="rect">
            <a:avLst/>
          </a:prstGeom>
          <a:noFill/>
          <a:ln>
            <a:noFill/>
          </a:ln>
        </p:spPr>
      </p:pic>
      <p:pic>
        <p:nvPicPr>
          <p:cNvPr id="218" name="Shape 218"/>
          <p:cNvPicPr preferRelativeResize="0"/>
          <p:nvPr/>
        </p:nvPicPr>
        <p:blipFill rotWithShape="1">
          <a:blip r:embed="rId14">
            <a:alphaModFix/>
          </a:blip>
          <a:srcRect l="25936" t="6221" r="25655" b="1057"/>
          <a:stretch/>
        </p:blipFill>
        <p:spPr>
          <a:xfrm flipH="1">
            <a:off x="1816239" y="468299"/>
            <a:ext cx="392498" cy="385449"/>
          </a:xfrm>
          <a:prstGeom prst="rect">
            <a:avLst/>
          </a:prstGeom>
          <a:noFill/>
          <a:ln>
            <a:noFill/>
          </a:ln>
        </p:spPr>
      </p:pic>
      <p:pic>
        <p:nvPicPr>
          <p:cNvPr id="219" name="Shape 219"/>
          <p:cNvPicPr preferRelativeResize="0"/>
          <p:nvPr/>
        </p:nvPicPr>
        <p:blipFill rotWithShape="1">
          <a:blip r:embed="rId5">
            <a:alphaModFix/>
          </a:blip>
          <a:srcRect l="24903" t="5127" r="15043" b="2142"/>
          <a:stretch/>
        </p:blipFill>
        <p:spPr>
          <a:xfrm>
            <a:off x="7166487" y="1874937"/>
            <a:ext cx="387050" cy="382925"/>
          </a:xfrm>
          <a:prstGeom prst="rect">
            <a:avLst/>
          </a:prstGeom>
          <a:noFill/>
          <a:ln>
            <a:noFill/>
          </a:ln>
        </p:spPr>
      </p:pic>
      <p:pic>
        <p:nvPicPr>
          <p:cNvPr id="220" name="Shape 220"/>
          <p:cNvPicPr preferRelativeResize="0"/>
          <p:nvPr/>
        </p:nvPicPr>
        <p:blipFill rotWithShape="1">
          <a:blip r:embed="rId3">
            <a:alphaModFix/>
          </a:blip>
          <a:srcRect l="25722" t="6109" r="25478" b="763"/>
          <a:stretch/>
        </p:blipFill>
        <p:spPr>
          <a:xfrm rot="5400000">
            <a:off x="6637774" y="946324"/>
            <a:ext cx="397375" cy="382925"/>
          </a:xfrm>
          <a:prstGeom prst="rect">
            <a:avLst/>
          </a:prstGeom>
          <a:noFill/>
          <a:ln>
            <a:noFill/>
          </a:ln>
        </p:spPr>
      </p:pic>
      <p:pic>
        <p:nvPicPr>
          <p:cNvPr id="221" name="Shape 221"/>
          <p:cNvPicPr preferRelativeResize="0"/>
          <p:nvPr/>
        </p:nvPicPr>
        <p:blipFill rotWithShape="1">
          <a:blip r:embed="rId3">
            <a:alphaModFix/>
          </a:blip>
          <a:srcRect l="25722" t="6109" r="25478" b="763"/>
          <a:stretch/>
        </p:blipFill>
        <p:spPr>
          <a:xfrm>
            <a:off x="7767087" y="3713350"/>
            <a:ext cx="397375" cy="382925"/>
          </a:xfrm>
          <a:prstGeom prst="rect">
            <a:avLst/>
          </a:prstGeom>
          <a:noFill/>
          <a:ln>
            <a:noFill/>
          </a:ln>
        </p:spPr>
      </p:pic>
      <p:pic>
        <p:nvPicPr>
          <p:cNvPr id="222" name="Shape 222"/>
          <p:cNvPicPr preferRelativeResize="0"/>
          <p:nvPr/>
        </p:nvPicPr>
        <p:blipFill rotWithShape="1">
          <a:blip r:embed="rId3">
            <a:alphaModFix/>
          </a:blip>
          <a:srcRect l="25722" t="6109" r="25478" b="763"/>
          <a:stretch/>
        </p:blipFill>
        <p:spPr>
          <a:xfrm rot="-5400000">
            <a:off x="5598624" y="950224"/>
            <a:ext cx="397375" cy="382925"/>
          </a:xfrm>
          <a:prstGeom prst="rect">
            <a:avLst/>
          </a:prstGeom>
          <a:noFill/>
          <a:ln>
            <a:noFill/>
          </a:ln>
        </p:spPr>
      </p:pic>
      <p:pic>
        <p:nvPicPr>
          <p:cNvPr id="223" name="Shape 223"/>
          <p:cNvPicPr preferRelativeResize="0"/>
          <p:nvPr/>
        </p:nvPicPr>
        <p:blipFill rotWithShape="1">
          <a:blip r:embed="rId3">
            <a:alphaModFix/>
          </a:blip>
          <a:srcRect l="25722" t="6109" r="25478" b="763"/>
          <a:stretch/>
        </p:blipFill>
        <p:spPr>
          <a:xfrm>
            <a:off x="7194149" y="2338175"/>
            <a:ext cx="397375" cy="382925"/>
          </a:xfrm>
          <a:prstGeom prst="rect">
            <a:avLst/>
          </a:prstGeom>
          <a:noFill/>
          <a:ln>
            <a:noFill/>
          </a:ln>
        </p:spPr>
      </p:pic>
      <p:pic>
        <p:nvPicPr>
          <p:cNvPr id="224" name="Shape 224"/>
          <p:cNvPicPr preferRelativeResize="0"/>
          <p:nvPr/>
        </p:nvPicPr>
        <p:blipFill rotWithShape="1">
          <a:blip r:embed="rId3">
            <a:alphaModFix/>
          </a:blip>
          <a:srcRect l="25722" t="6109" r="25478" b="763"/>
          <a:stretch/>
        </p:blipFill>
        <p:spPr>
          <a:xfrm>
            <a:off x="2902262" y="468300"/>
            <a:ext cx="397375" cy="382925"/>
          </a:xfrm>
          <a:prstGeom prst="rect">
            <a:avLst/>
          </a:prstGeom>
          <a:noFill/>
          <a:ln>
            <a:noFill/>
          </a:ln>
        </p:spPr>
      </p:pic>
      <p:pic>
        <p:nvPicPr>
          <p:cNvPr id="225" name="Shape 225"/>
          <p:cNvPicPr preferRelativeResize="0"/>
          <p:nvPr/>
        </p:nvPicPr>
        <p:blipFill rotWithShape="1">
          <a:blip r:embed="rId3">
            <a:alphaModFix/>
          </a:blip>
          <a:srcRect l="25722" t="6109" r="25478" b="763"/>
          <a:stretch/>
        </p:blipFill>
        <p:spPr>
          <a:xfrm>
            <a:off x="763787" y="469550"/>
            <a:ext cx="397375" cy="382925"/>
          </a:xfrm>
          <a:prstGeom prst="rect">
            <a:avLst/>
          </a:prstGeom>
          <a:noFill/>
          <a:ln>
            <a:noFill/>
          </a:ln>
        </p:spPr>
      </p:pic>
      <p:pic>
        <p:nvPicPr>
          <p:cNvPr id="226" name="Shape 226"/>
          <p:cNvPicPr preferRelativeResize="0"/>
          <p:nvPr/>
        </p:nvPicPr>
        <p:blipFill rotWithShape="1">
          <a:blip r:embed="rId5">
            <a:alphaModFix/>
          </a:blip>
          <a:srcRect l="24903" t="5127" r="15043" b="2142"/>
          <a:stretch/>
        </p:blipFill>
        <p:spPr>
          <a:xfrm>
            <a:off x="3427625" y="468287"/>
            <a:ext cx="387050" cy="382925"/>
          </a:xfrm>
          <a:prstGeom prst="rect">
            <a:avLst/>
          </a:prstGeom>
          <a:noFill/>
          <a:ln>
            <a:noFill/>
          </a:ln>
        </p:spPr>
      </p:pic>
      <p:pic>
        <p:nvPicPr>
          <p:cNvPr id="227" name="Shape 227"/>
          <p:cNvPicPr preferRelativeResize="0"/>
          <p:nvPr/>
        </p:nvPicPr>
        <p:blipFill rotWithShape="1">
          <a:blip r:embed="rId5">
            <a:alphaModFix/>
          </a:blip>
          <a:srcRect l="24903" t="5127" r="15043" b="2142"/>
          <a:stretch/>
        </p:blipFill>
        <p:spPr>
          <a:xfrm>
            <a:off x="1828400" y="2781337"/>
            <a:ext cx="387050" cy="382925"/>
          </a:xfrm>
          <a:prstGeom prst="rect">
            <a:avLst/>
          </a:prstGeom>
          <a:noFill/>
          <a:ln>
            <a:noFill/>
          </a:ln>
        </p:spPr>
      </p:pic>
      <p:pic>
        <p:nvPicPr>
          <p:cNvPr id="228" name="Shape 228"/>
          <p:cNvPicPr preferRelativeResize="0"/>
          <p:nvPr/>
        </p:nvPicPr>
        <p:blipFill rotWithShape="1">
          <a:blip r:embed="rId5">
            <a:alphaModFix/>
          </a:blip>
          <a:srcRect l="24903" t="5127" r="15043" b="2142"/>
          <a:stretch/>
        </p:blipFill>
        <p:spPr>
          <a:xfrm>
            <a:off x="3990712" y="4648412"/>
            <a:ext cx="387050" cy="382925"/>
          </a:xfrm>
          <a:prstGeom prst="rect">
            <a:avLst/>
          </a:prstGeom>
          <a:noFill/>
          <a:ln>
            <a:noFill/>
          </a:ln>
        </p:spPr>
      </p:pic>
      <p:pic>
        <p:nvPicPr>
          <p:cNvPr id="229" name="Shape 229"/>
          <p:cNvPicPr preferRelativeResize="0"/>
          <p:nvPr/>
        </p:nvPicPr>
        <p:blipFill rotWithShape="1">
          <a:blip r:embed="rId5">
            <a:alphaModFix/>
          </a:blip>
          <a:srcRect l="24903" t="5127" r="15043" b="2142"/>
          <a:stretch/>
        </p:blipFill>
        <p:spPr>
          <a:xfrm>
            <a:off x="4489637" y="468287"/>
            <a:ext cx="387050" cy="382925"/>
          </a:xfrm>
          <a:prstGeom prst="rect">
            <a:avLst/>
          </a:prstGeom>
          <a:noFill/>
          <a:ln>
            <a:noFill/>
          </a:ln>
        </p:spPr>
      </p:pic>
      <p:pic>
        <p:nvPicPr>
          <p:cNvPr id="230" name="Shape 230"/>
          <p:cNvPicPr preferRelativeResize="0"/>
          <p:nvPr/>
        </p:nvPicPr>
        <p:blipFill rotWithShape="1">
          <a:blip r:embed="rId5">
            <a:alphaModFix/>
          </a:blip>
          <a:srcRect l="24903" t="5127" r="15043" b="2142"/>
          <a:stretch/>
        </p:blipFill>
        <p:spPr>
          <a:xfrm>
            <a:off x="263912" y="484762"/>
            <a:ext cx="387050" cy="382925"/>
          </a:xfrm>
          <a:prstGeom prst="rect">
            <a:avLst/>
          </a:prstGeom>
          <a:noFill/>
          <a:ln>
            <a:noFill/>
          </a:ln>
        </p:spPr>
      </p:pic>
      <p:pic>
        <p:nvPicPr>
          <p:cNvPr id="231" name="Shape 231"/>
          <p:cNvPicPr preferRelativeResize="0"/>
          <p:nvPr/>
        </p:nvPicPr>
        <p:blipFill rotWithShape="1">
          <a:blip r:embed="rId13">
            <a:alphaModFix/>
          </a:blip>
          <a:srcRect l="25732" t="6555" r="25458" b="325"/>
          <a:stretch/>
        </p:blipFill>
        <p:spPr>
          <a:xfrm>
            <a:off x="5587687" y="473000"/>
            <a:ext cx="392523" cy="392500"/>
          </a:xfrm>
          <a:prstGeom prst="rect">
            <a:avLst/>
          </a:prstGeom>
          <a:noFill/>
          <a:ln>
            <a:noFill/>
          </a:ln>
        </p:spPr>
      </p:pic>
      <p:pic>
        <p:nvPicPr>
          <p:cNvPr id="232" name="Shape 232"/>
          <p:cNvPicPr preferRelativeResize="0"/>
          <p:nvPr/>
        </p:nvPicPr>
        <p:blipFill rotWithShape="1">
          <a:blip r:embed="rId4">
            <a:alphaModFix/>
          </a:blip>
          <a:srcRect l="25802" t="6564" r="25559" b="1235"/>
          <a:stretch/>
        </p:blipFill>
        <p:spPr>
          <a:xfrm rot="-5400000">
            <a:off x="7742112" y="2795675"/>
            <a:ext cx="387051" cy="385778"/>
          </a:xfrm>
          <a:prstGeom prst="rect">
            <a:avLst/>
          </a:prstGeom>
          <a:noFill/>
          <a:ln>
            <a:noFill/>
          </a:ln>
        </p:spPr>
      </p:pic>
      <p:pic>
        <p:nvPicPr>
          <p:cNvPr id="233" name="Shape 233"/>
          <p:cNvPicPr preferRelativeResize="0"/>
          <p:nvPr/>
        </p:nvPicPr>
        <p:blipFill rotWithShape="1">
          <a:blip r:embed="rId9">
            <a:alphaModFix/>
          </a:blip>
          <a:srcRect l="21525" t="7433" r="17599"/>
          <a:stretch/>
        </p:blipFill>
        <p:spPr>
          <a:xfrm>
            <a:off x="7687162" y="1880863"/>
            <a:ext cx="387050" cy="382932"/>
          </a:xfrm>
          <a:prstGeom prst="rect">
            <a:avLst/>
          </a:prstGeom>
          <a:noFill/>
          <a:ln>
            <a:noFill/>
          </a:ln>
        </p:spPr>
      </p:pic>
      <p:pic>
        <p:nvPicPr>
          <p:cNvPr id="234" name="Shape 234"/>
          <p:cNvPicPr preferRelativeResize="0"/>
          <p:nvPr/>
        </p:nvPicPr>
        <p:blipFill rotWithShape="1">
          <a:blip r:embed="rId9">
            <a:alphaModFix/>
          </a:blip>
          <a:srcRect l="21525" t="7433" r="17599"/>
          <a:stretch/>
        </p:blipFill>
        <p:spPr>
          <a:xfrm>
            <a:off x="8315412" y="3241476"/>
            <a:ext cx="387050" cy="382932"/>
          </a:xfrm>
          <a:prstGeom prst="rect">
            <a:avLst/>
          </a:prstGeom>
          <a:noFill/>
          <a:ln>
            <a:noFill/>
          </a:ln>
        </p:spPr>
      </p:pic>
      <p:pic>
        <p:nvPicPr>
          <p:cNvPr id="235" name="Shape 235"/>
          <p:cNvPicPr preferRelativeResize="0"/>
          <p:nvPr/>
        </p:nvPicPr>
        <p:blipFill rotWithShape="1">
          <a:blip r:embed="rId16">
            <a:alphaModFix/>
          </a:blip>
          <a:srcRect l="25729" t="6217" r="25372"/>
          <a:stretch/>
        </p:blipFill>
        <p:spPr>
          <a:xfrm>
            <a:off x="7719662" y="2336069"/>
            <a:ext cx="392523" cy="395830"/>
          </a:xfrm>
          <a:prstGeom prst="rect">
            <a:avLst/>
          </a:prstGeom>
          <a:noFill/>
          <a:ln>
            <a:noFill/>
          </a:ln>
        </p:spPr>
      </p:pic>
      <p:pic>
        <p:nvPicPr>
          <p:cNvPr id="236" name="Shape 236"/>
          <p:cNvPicPr preferRelativeResize="0"/>
          <p:nvPr/>
        </p:nvPicPr>
        <p:blipFill rotWithShape="1">
          <a:blip r:embed="rId11">
            <a:alphaModFix/>
          </a:blip>
          <a:srcRect l="25231" t="6256" r="25081" b="1594"/>
          <a:stretch/>
        </p:blipFill>
        <p:spPr>
          <a:xfrm>
            <a:off x="8315462" y="2319237"/>
            <a:ext cx="387051" cy="388324"/>
          </a:xfrm>
          <a:prstGeom prst="rect">
            <a:avLst/>
          </a:prstGeom>
          <a:noFill/>
          <a:ln>
            <a:noFill/>
          </a:ln>
        </p:spPr>
      </p:pic>
      <p:pic>
        <p:nvPicPr>
          <p:cNvPr id="237" name="Shape 237"/>
          <p:cNvPicPr preferRelativeResize="0"/>
          <p:nvPr/>
        </p:nvPicPr>
        <p:blipFill rotWithShape="1">
          <a:blip r:embed="rId12">
            <a:alphaModFix/>
          </a:blip>
          <a:srcRect l="25404" t="6212" r="25325" b="1757"/>
          <a:stretch/>
        </p:blipFill>
        <p:spPr>
          <a:xfrm rot="-5400000">
            <a:off x="8312387" y="2801761"/>
            <a:ext cx="380476" cy="373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437675"/>
            <a:ext cx="8520600" cy="572700"/>
          </a:xfrm>
          <a:prstGeom prst="rect">
            <a:avLst/>
          </a:prstGeom>
        </p:spPr>
        <p:txBody>
          <a:bodyPr lIns="91425" tIns="91425" rIns="91425" bIns="91425" anchor="t" anchorCtr="0">
            <a:noAutofit/>
          </a:bodyPr>
          <a:lstStyle/>
          <a:p>
            <a:pPr lvl="0">
              <a:spcBef>
                <a:spcPts val="0"/>
              </a:spcBef>
              <a:buNone/>
            </a:pPr>
            <a:r>
              <a:rPr lang="en">
                <a:solidFill>
                  <a:srgbClr val="000000"/>
                </a:solidFill>
              </a:rPr>
              <a:t>Criteria</a:t>
            </a:r>
          </a:p>
        </p:txBody>
      </p:sp>
      <p:sp>
        <p:nvSpPr>
          <p:cNvPr id="243" name="Shape 243"/>
          <p:cNvSpPr txBox="1"/>
          <p:nvPr/>
        </p:nvSpPr>
        <p:spPr>
          <a:xfrm>
            <a:off x="794750" y="2136450"/>
            <a:ext cx="4922400" cy="574200"/>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44" name="Shape 24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a:solidFill>
                  <a:srgbClr val="000000"/>
                </a:solidFill>
              </a:rPr>
              <a:t>Darkness</a:t>
            </a:r>
          </a:p>
          <a:p>
            <a:pPr marL="457200" lvl="0" indent="-228600" rtl="0">
              <a:spcBef>
                <a:spcPts val="0"/>
              </a:spcBef>
              <a:buClr>
                <a:srgbClr val="000000"/>
              </a:buClr>
            </a:pPr>
            <a:r>
              <a:rPr lang="en">
                <a:solidFill>
                  <a:srgbClr val="000000"/>
                </a:solidFill>
              </a:rPr>
              <a:t>Isolation</a:t>
            </a:r>
          </a:p>
          <a:p>
            <a:pPr marL="457200" lvl="0" indent="-228600" rtl="0">
              <a:spcBef>
                <a:spcPts val="0"/>
              </a:spcBef>
              <a:buClr>
                <a:srgbClr val="000000"/>
              </a:buClr>
            </a:pPr>
            <a:r>
              <a:rPr lang="en">
                <a:solidFill>
                  <a:srgbClr val="000000"/>
                </a:solidFill>
              </a:rPr>
              <a:t>Eruption</a:t>
            </a:r>
          </a:p>
          <a:p>
            <a:pPr marL="457200" lvl="0" indent="-228600" rtl="0">
              <a:spcBef>
                <a:spcPts val="0"/>
              </a:spcBef>
              <a:buClr>
                <a:srgbClr val="000000"/>
              </a:buClr>
            </a:pPr>
            <a:r>
              <a:rPr lang="en">
                <a:solidFill>
                  <a:srgbClr val="000000"/>
                </a:solidFill>
              </a:rPr>
              <a:t>Lifetime Length</a:t>
            </a:r>
          </a:p>
        </p:txBody>
      </p:sp>
      <p:pic>
        <p:nvPicPr>
          <p:cNvPr id="245" name="Shape 245"/>
          <p:cNvPicPr preferRelativeResize="0"/>
          <p:nvPr/>
        </p:nvPicPr>
        <p:blipFill rotWithShape="1">
          <a:blip r:embed="rId3">
            <a:alphaModFix/>
          </a:blip>
          <a:srcRect l="15934" t="6304" r="19839" b="12447"/>
          <a:stretch/>
        </p:blipFill>
        <p:spPr>
          <a:xfrm>
            <a:off x="6118551" y="203625"/>
            <a:ext cx="2304749" cy="2281450"/>
          </a:xfrm>
          <a:prstGeom prst="rect">
            <a:avLst/>
          </a:prstGeom>
          <a:noFill/>
          <a:ln>
            <a:noFill/>
          </a:ln>
        </p:spPr>
      </p:pic>
      <p:pic>
        <p:nvPicPr>
          <p:cNvPr id="246" name="Shape 246"/>
          <p:cNvPicPr preferRelativeResize="0"/>
          <p:nvPr/>
        </p:nvPicPr>
        <p:blipFill>
          <a:blip r:embed="rId4">
            <a:alphaModFix/>
          </a:blip>
          <a:stretch>
            <a:fillRect/>
          </a:stretch>
        </p:blipFill>
        <p:spPr>
          <a:xfrm>
            <a:off x="4367675" y="2710650"/>
            <a:ext cx="2922850" cy="2281450"/>
          </a:xfrm>
          <a:prstGeom prst="rect">
            <a:avLst/>
          </a:prstGeom>
          <a:noFill/>
          <a:ln>
            <a:noFill/>
          </a:ln>
        </p:spPr>
      </p:pic>
      <p:pic>
        <p:nvPicPr>
          <p:cNvPr id="247" name="Shape 247"/>
          <p:cNvPicPr preferRelativeResize="0"/>
          <p:nvPr/>
        </p:nvPicPr>
        <p:blipFill rotWithShape="1">
          <a:blip r:embed="rId5">
            <a:alphaModFix/>
          </a:blip>
          <a:srcRect l="9477" r="16885"/>
          <a:stretch/>
        </p:blipFill>
        <p:spPr>
          <a:xfrm>
            <a:off x="3317268" y="203625"/>
            <a:ext cx="2145856" cy="22814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pic>
        <p:nvPicPr>
          <p:cNvPr id="252" name="Shape 252"/>
          <p:cNvPicPr preferRelativeResize="0"/>
          <p:nvPr/>
        </p:nvPicPr>
        <p:blipFill rotWithShape="1">
          <a:blip r:embed="rId3">
            <a:alphaModFix/>
          </a:blip>
          <a:srcRect l="21823" t="5873" r="17906"/>
          <a:stretch/>
        </p:blipFill>
        <p:spPr>
          <a:xfrm>
            <a:off x="6165325" y="241250"/>
            <a:ext cx="2150174" cy="2127295"/>
          </a:xfrm>
          <a:prstGeom prst="rect">
            <a:avLst/>
          </a:prstGeom>
          <a:noFill/>
          <a:ln>
            <a:noFill/>
          </a:ln>
        </p:spPr>
      </p:pic>
      <p:pic>
        <p:nvPicPr>
          <p:cNvPr id="253" name="Shape 253"/>
          <p:cNvPicPr preferRelativeResize="0"/>
          <p:nvPr/>
        </p:nvPicPr>
        <p:blipFill rotWithShape="1">
          <a:blip r:embed="rId4">
            <a:alphaModFix/>
          </a:blip>
          <a:srcRect l="21525" t="7433" r="17599"/>
          <a:stretch/>
        </p:blipFill>
        <p:spPr>
          <a:xfrm>
            <a:off x="3467600" y="2639949"/>
            <a:ext cx="2150174" cy="2127295"/>
          </a:xfrm>
          <a:prstGeom prst="rect">
            <a:avLst/>
          </a:prstGeom>
          <a:noFill/>
          <a:ln>
            <a:noFill/>
          </a:ln>
        </p:spPr>
      </p:pic>
      <p:pic>
        <p:nvPicPr>
          <p:cNvPr id="254" name="Shape 254"/>
          <p:cNvPicPr preferRelativeResize="0"/>
          <p:nvPr/>
        </p:nvPicPr>
        <p:blipFill rotWithShape="1">
          <a:blip r:embed="rId5">
            <a:alphaModFix/>
          </a:blip>
          <a:srcRect l="24944" t="4917" r="14585" b="2119"/>
          <a:stretch/>
        </p:blipFill>
        <p:spPr>
          <a:xfrm>
            <a:off x="769874" y="2639949"/>
            <a:ext cx="2150174" cy="2127295"/>
          </a:xfrm>
          <a:prstGeom prst="rect">
            <a:avLst/>
          </a:prstGeom>
          <a:noFill/>
          <a:ln>
            <a:noFill/>
          </a:ln>
        </p:spPr>
      </p:pic>
      <p:pic>
        <p:nvPicPr>
          <p:cNvPr id="255" name="Shape 255"/>
          <p:cNvPicPr preferRelativeResize="0"/>
          <p:nvPr/>
        </p:nvPicPr>
        <p:blipFill rotWithShape="1">
          <a:blip r:embed="rId6">
            <a:alphaModFix/>
          </a:blip>
          <a:srcRect l="25274" t="4976" r="14945" b="2857"/>
          <a:stretch/>
        </p:blipFill>
        <p:spPr>
          <a:xfrm>
            <a:off x="3467600" y="278649"/>
            <a:ext cx="2150174" cy="2127295"/>
          </a:xfrm>
          <a:prstGeom prst="rect">
            <a:avLst/>
          </a:prstGeom>
          <a:noFill/>
          <a:ln>
            <a:noFill/>
          </a:ln>
        </p:spPr>
      </p:pic>
      <p:pic>
        <p:nvPicPr>
          <p:cNvPr id="256" name="Shape 256"/>
          <p:cNvPicPr preferRelativeResize="0"/>
          <p:nvPr/>
        </p:nvPicPr>
        <p:blipFill rotWithShape="1">
          <a:blip r:embed="rId7">
            <a:alphaModFix/>
          </a:blip>
          <a:srcRect l="24903" t="5127" r="15043" b="2142"/>
          <a:stretch/>
        </p:blipFill>
        <p:spPr>
          <a:xfrm>
            <a:off x="769874" y="278650"/>
            <a:ext cx="2150174" cy="2127299"/>
          </a:xfrm>
          <a:prstGeom prst="rect">
            <a:avLst/>
          </a:prstGeom>
          <a:noFill/>
          <a:ln>
            <a:noFill/>
          </a:ln>
        </p:spPr>
      </p:pic>
      <p:pic>
        <p:nvPicPr>
          <p:cNvPr id="257" name="Shape 257"/>
          <p:cNvPicPr preferRelativeResize="0"/>
          <p:nvPr/>
        </p:nvPicPr>
        <p:blipFill rotWithShape="1">
          <a:blip r:embed="rId8">
            <a:alphaModFix/>
          </a:blip>
          <a:srcRect l="24903" t="4701" r="15043" b="2559"/>
          <a:stretch/>
        </p:blipFill>
        <p:spPr>
          <a:xfrm>
            <a:off x="6165325" y="2639949"/>
            <a:ext cx="2150174" cy="212729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Shape 262"/>
          <p:cNvPicPr preferRelativeResize="0"/>
          <p:nvPr/>
        </p:nvPicPr>
        <p:blipFill rotWithShape="1">
          <a:blip r:embed="rId3">
            <a:alphaModFix/>
          </a:blip>
          <a:srcRect l="21823" t="5873" r="17906"/>
          <a:stretch/>
        </p:blipFill>
        <p:spPr>
          <a:xfrm>
            <a:off x="6165325" y="241250"/>
            <a:ext cx="2150174" cy="2127295"/>
          </a:xfrm>
          <a:prstGeom prst="rect">
            <a:avLst/>
          </a:prstGeom>
          <a:noFill/>
          <a:ln>
            <a:noFill/>
          </a:ln>
        </p:spPr>
      </p:pic>
      <p:pic>
        <p:nvPicPr>
          <p:cNvPr id="263" name="Shape 263"/>
          <p:cNvPicPr preferRelativeResize="0"/>
          <p:nvPr/>
        </p:nvPicPr>
        <p:blipFill rotWithShape="1">
          <a:blip r:embed="rId4">
            <a:alphaModFix/>
          </a:blip>
          <a:srcRect l="21525" t="7433" r="17599"/>
          <a:stretch/>
        </p:blipFill>
        <p:spPr>
          <a:xfrm>
            <a:off x="3467600" y="2639949"/>
            <a:ext cx="2150174" cy="2127295"/>
          </a:xfrm>
          <a:prstGeom prst="rect">
            <a:avLst/>
          </a:prstGeom>
          <a:noFill/>
          <a:ln>
            <a:noFill/>
          </a:ln>
        </p:spPr>
      </p:pic>
      <p:pic>
        <p:nvPicPr>
          <p:cNvPr id="264" name="Shape 264"/>
          <p:cNvPicPr preferRelativeResize="0"/>
          <p:nvPr/>
        </p:nvPicPr>
        <p:blipFill rotWithShape="1">
          <a:blip r:embed="rId5">
            <a:alphaModFix/>
          </a:blip>
          <a:srcRect l="24944" t="4917" r="14585" b="2119"/>
          <a:stretch/>
        </p:blipFill>
        <p:spPr>
          <a:xfrm>
            <a:off x="769874" y="2639949"/>
            <a:ext cx="2150174" cy="2127295"/>
          </a:xfrm>
          <a:prstGeom prst="rect">
            <a:avLst/>
          </a:prstGeom>
          <a:noFill/>
          <a:ln>
            <a:noFill/>
          </a:ln>
        </p:spPr>
      </p:pic>
      <p:pic>
        <p:nvPicPr>
          <p:cNvPr id="265" name="Shape 265"/>
          <p:cNvPicPr preferRelativeResize="0"/>
          <p:nvPr/>
        </p:nvPicPr>
        <p:blipFill rotWithShape="1">
          <a:blip r:embed="rId6">
            <a:alphaModFix/>
          </a:blip>
          <a:srcRect l="25274" t="4976" r="14945" b="2857"/>
          <a:stretch/>
        </p:blipFill>
        <p:spPr>
          <a:xfrm>
            <a:off x="3467600" y="278649"/>
            <a:ext cx="2150174" cy="2127295"/>
          </a:xfrm>
          <a:prstGeom prst="rect">
            <a:avLst/>
          </a:prstGeom>
          <a:noFill/>
          <a:ln>
            <a:noFill/>
          </a:ln>
        </p:spPr>
      </p:pic>
      <p:pic>
        <p:nvPicPr>
          <p:cNvPr id="266" name="Shape 266"/>
          <p:cNvPicPr preferRelativeResize="0"/>
          <p:nvPr/>
        </p:nvPicPr>
        <p:blipFill rotWithShape="1">
          <a:blip r:embed="rId7">
            <a:alphaModFix/>
          </a:blip>
          <a:srcRect l="24903" t="5127" r="15043" b="2142"/>
          <a:stretch/>
        </p:blipFill>
        <p:spPr>
          <a:xfrm>
            <a:off x="769874" y="278650"/>
            <a:ext cx="2150174" cy="2127299"/>
          </a:xfrm>
          <a:prstGeom prst="rect">
            <a:avLst/>
          </a:prstGeom>
          <a:noFill/>
          <a:ln>
            <a:noFill/>
          </a:ln>
        </p:spPr>
      </p:pic>
      <p:pic>
        <p:nvPicPr>
          <p:cNvPr id="267" name="Shape 267"/>
          <p:cNvPicPr preferRelativeResize="0"/>
          <p:nvPr/>
        </p:nvPicPr>
        <p:blipFill rotWithShape="1">
          <a:blip r:embed="rId8">
            <a:alphaModFix/>
          </a:blip>
          <a:srcRect l="24903" t="4701" r="15043" b="2559"/>
          <a:stretch/>
        </p:blipFill>
        <p:spPr>
          <a:xfrm>
            <a:off x="6165325" y="2639949"/>
            <a:ext cx="2150174" cy="2127295"/>
          </a:xfrm>
          <a:prstGeom prst="rect">
            <a:avLst/>
          </a:prstGeom>
          <a:noFill/>
          <a:ln>
            <a:noFill/>
          </a:ln>
        </p:spPr>
      </p:pic>
      <p:sp>
        <p:nvSpPr>
          <p:cNvPr id="268" name="Shape 268"/>
          <p:cNvSpPr/>
          <p:nvPr/>
        </p:nvSpPr>
        <p:spPr>
          <a:xfrm>
            <a:off x="1800725" y="1623350"/>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025450" y="898275"/>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0" name="Shape 270"/>
          <p:cNvSpPr/>
          <p:nvPr/>
        </p:nvSpPr>
        <p:spPr>
          <a:xfrm>
            <a:off x="6847625" y="574600"/>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1" name="Shape 271"/>
          <p:cNvSpPr/>
          <p:nvPr/>
        </p:nvSpPr>
        <p:spPr>
          <a:xfrm>
            <a:off x="1455125" y="2892675"/>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2" name="Shape 272"/>
          <p:cNvSpPr/>
          <p:nvPr/>
        </p:nvSpPr>
        <p:spPr>
          <a:xfrm>
            <a:off x="4211950" y="3586500"/>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726075" y="3701550"/>
            <a:ext cx="504000" cy="504000"/>
          </a:xfrm>
          <a:prstGeom prst="ellipse">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lgn="ctr">
              <a:spcBef>
                <a:spcPts val="0"/>
              </a:spcBef>
              <a:buNone/>
            </a:pPr>
            <a:r>
              <a:rPr lang="en">
                <a:solidFill>
                  <a:srgbClr val="000000"/>
                </a:solidFill>
              </a:rPr>
              <a:t>What does this mean?</a:t>
            </a:r>
          </a:p>
        </p:txBody>
      </p:sp>
      <p:sp>
        <p:nvSpPr>
          <p:cNvPr id="279" name="Shape 27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algn="ctr" rtl="0">
              <a:spcBef>
                <a:spcPts val="0"/>
              </a:spcBef>
              <a:buNone/>
            </a:pPr>
            <a:r>
              <a:rPr lang="en">
                <a:solidFill>
                  <a:srgbClr val="000000"/>
                </a:solidFill>
              </a:rPr>
              <a:t>These events are unique and rare!</a:t>
            </a:r>
          </a:p>
          <a:p>
            <a:pPr lvl="0" algn="ctr" rtl="0">
              <a:spcBef>
                <a:spcPts val="0"/>
              </a:spcBef>
              <a:buNone/>
            </a:pPr>
            <a:r>
              <a:rPr lang="en">
                <a:solidFill>
                  <a:srgbClr val="000000"/>
                </a:solidFill>
              </a:rPr>
              <a:t>More could be found using STEREO-A &amp; B, and other solar satellites</a:t>
            </a:r>
          </a:p>
          <a:p>
            <a:pPr lvl="0" algn="ctr" rtl="0">
              <a:spcBef>
                <a:spcPts val="0"/>
              </a:spcBef>
              <a:buNone/>
            </a:pPr>
            <a:r>
              <a:rPr lang="en">
                <a:solidFill>
                  <a:srgbClr val="000000"/>
                </a:solidFill>
              </a:rPr>
              <a:t>Further research in formation, physical characteristics, etc.</a:t>
            </a:r>
          </a:p>
          <a:p>
            <a:pPr lvl="0">
              <a:spcBef>
                <a:spcPts val="0"/>
              </a:spcBef>
              <a:buNone/>
            </a:pPr>
            <a:endParaRPr>
              <a:solidFill>
                <a:srgbClr val="000000"/>
              </a:solidFill>
            </a:endParaRPr>
          </a:p>
        </p:txBody>
      </p:sp>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1097</Words>
  <Application>Microsoft Office PowerPoint</Application>
  <PresentationFormat>On-screen Show (16:9)</PresentationFormat>
  <Paragraphs>48</Paragraphs>
  <Slides>11</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Oswald</vt:lpstr>
      <vt:lpstr>Arial</vt:lpstr>
      <vt:lpstr>Average</vt:lpstr>
      <vt:lpstr>Times New Roman</vt:lpstr>
      <vt:lpstr>slate</vt:lpstr>
      <vt:lpstr>In Search of the Small: Ephemeral Coronal Holes</vt:lpstr>
      <vt:lpstr>Coronal Holes</vt:lpstr>
      <vt:lpstr>Ephemeral Coronal  Holes</vt:lpstr>
      <vt:lpstr>The Search</vt:lpstr>
      <vt:lpstr>Results: 149</vt:lpstr>
      <vt:lpstr>Criteria</vt:lpstr>
      <vt:lpstr>PowerPoint Presentation</vt:lpstr>
      <vt:lpstr>PowerPoint Presentation</vt:lpstr>
      <vt:lpstr>What does this mean?</vt:lpstr>
      <vt:lpstr>References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 Search of the Small: Ephemeral Coronal Holes</dc:title>
  <cp:lastModifiedBy>ebowlen</cp:lastModifiedBy>
  <cp:revision>1</cp:revision>
  <dcterms:modified xsi:type="dcterms:W3CDTF">2016-07-25T14:58:34Z</dcterms:modified>
</cp:coreProperties>
</file>